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256" r:id="rId2"/>
    <p:sldId id="257" r:id="rId3"/>
    <p:sldId id="276" r:id="rId4"/>
    <p:sldId id="271" r:id="rId5"/>
    <p:sldId id="273" r:id="rId6"/>
    <p:sldId id="263" r:id="rId7"/>
    <p:sldId id="274" r:id="rId8"/>
    <p:sldId id="278" r:id="rId9"/>
    <p:sldId id="279" r:id="rId10"/>
    <p:sldId id="280" r:id="rId11"/>
    <p:sldId id="277" r:id="rId12"/>
    <p:sldId id="268" r:id="rId13"/>
    <p:sldId id="275" r:id="rId14"/>
    <p:sldId id="266" r:id="rId15"/>
    <p:sldId id="265" r:id="rId16"/>
  </p:sldIdLst>
  <p:sldSz cx="9144000" cy="5143500" type="screen16x9"/>
  <p:notesSz cx="6858000" cy="9144000"/>
  <p:embeddedFontLst>
    <p:embeddedFont>
      <p:font typeface="Roboto Condensed" panose="020B0604020202020204" charset="0"/>
      <p:regular r:id="rId18"/>
      <p:bold r:id="rId19"/>
      <p:italic r:id="rId20"/>
      <p:boldItalic r:id="rId21"/>
    </p:embeddedFont>
    <p:embeddedFont>
      <p:font typeface="Orbitron" panose="020B0604020202020204" charset="0"/>
      <p:regular r:id="rId22"/>
      <p:bold r:id="rId23"/>
    </p:embeddedFont>
    <p:embeddedFont>
      <p:font typeface="Archivo Light" panose="020B0604020202020204" charset="0"/>
      <p:regular r:id="rId24"/>
      <p:bold r:id="rId25"/>
      <p:italic r:id="rId26"/>
      <p:boldItalic r:id="rId27"/>
    </p:embeddedFont>
    <p:embeddedFont>
      <p:font typeface="Cuprum" panose="020B0604020202020204" charset="0"/>
      <p:regular r:id="rId28"/>
      <p:bold r:id="rId29"/>
      <p:italic r:id="rId30"/>
      <p:boldItalic r:id="rId31"/>
    </p:embeddedFont>
    <p:embeddedFont>
      <p:font typeface="Archiv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D39"/>
    <a:srgbClr val="313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54B035-5596-4783-AA25-0602499D9D0C}">
  <a:tblStyle styleId="{7254B035-5596-4783-AA25-0602499D9D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1929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ff4044692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ff4044692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62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08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086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1e97d9c89e2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1e97d9c89e2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44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43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10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1e97d9c89e2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1e97d9c89e2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7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gf7d89ae380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8" name="Google Shape;1828;gf7d89ae380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2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192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27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1e97d9c89e2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1e97d9c89e2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29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67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45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166625"/>
            <a:ext cx="4640100" cy="223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093" y="3398924"/>
            <a:ext cx="4232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98627" y="452709"/>
            <a:ext cx="232368" cy="973684"/>
            <a:chOff x="6656577" y="3252597"/>
            <a:chExt cx="232368" cy="973684"/>
          </a:xfrm>
        </p:grpSpPr>
        <p:sp>
          <p:nvSpPr>
            <p:cNvPr id="12" name="Google Shape;12;p2"/>
            <p:cNvSpPr/>
            <p:nvPr/>
          </p:nvSpPr>
          <p:spPr>
            <a:xfrm>
              <a:off x="6797232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69" y="3937"/>
                    <a:pt x="3936" y="3069"/>
                    <a:pt x="3936" y="1969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97232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97232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656577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36" y="3937"/>
                    <a:pt x="3937" y="3069"/>
                    <a:pt x="3937" y="1969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56577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56577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97232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69" y="3936"/>
                    <a:pt x="3936" y="3069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97232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69" y="3937"/>
                    <a:pt x="3936" y="3070"/>
                    <a:pt x="3936" y="1969"/>
                  </a:cubicBezTo>
                  <a:cubicBezTo>
                    <a:pt x="3936" y="902"/>
                    <a:pt x="3069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8001" y="4135338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56577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36" y="3936"/>
                    <a:pt x="3937" y="3069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56577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2"/>
                    <a:pt x="3036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56577" y="4135338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68" y="3903"/>
                  </a:cubicBezTo>
                  <a:cubicBezTo>
                    <a:pt x="3069" y="3903"/>
                    <a:pt x="3937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3960" y="4261704"/>
            <a:ext cx="518269" cy="328105"/>
            <a:chOff x="783960" y="4261704"/>
            <a:chExt cx="518269" cy="328105"/>
          </a:xfrm>
        </p:grpSpPr>
        <p:sp>
          <p:nvSpPr>
            <p:cNvPr id="25" name="Google Shape;25;p2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2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" name="Google Shape;31;p2"/>
          <p:cNvGrpSpPr/>
          <p:nvPr/>
        </p:nvGrpSpPr>
        <p:grpSpPr>
          <a:xfrm>
            <a:off x="107062" y="345649"/>
            <a:ext cx="4182177" cy="4176917"/>
            <a:chOff x="3047674" y="939549"/>
            <a:chExt cx="4182177" cy="4176917"/>
          </a:xfrm>
        </p:grpSpPr>
        <p:sp>
          <p:nvSpPr>
            <p:cNvPr id="32" name="Google Shape;32;p2"/>
            <p:cNvSpPr/>
            <p:nvPr/>
          </p:nvSpPr>
          <p:spPr>
            <a:xfrm>
              <a:off x="6974568" y="939549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875033" y="1037232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74406" y="1181381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56876" y="5030718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70" y="2369"/>
                    <a:pt x="3070" y="1535"/>
                  </a:cubicBezTo>
                  <a:cubicBezTo>
                    <a:pt x="3070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33418" y="4684960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047674" y="3856443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191437" y="3990978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165635" y="3676741"/>
              <a:ext cx="200917" cy="171662"/>
            </a:xfrm>
            <a:custGeom>
              <a:avLst/>
              <a:gdLst/>
              <a:ahLst/>
              <a:cxnLst/>
              <a:rect l="l" t="t" r="r" b="b"/>
              <a:pathLst>
                <a:path w="7273" h="6214" extrusionOk="0">
                  <a:moveTo>
                    <a:pt x="934" y="0"/>
                  </a:moveTo>
                  <a:cubicBezTo>
                    <a:pt x="367" y="0"/>
                    <a:pt x="0" y="634"/>
                    <a:pt x="267" y="1135"/>
                  </a:cubicBezTo>
                  <a:lnTo>
                    <a:pt x="3002" y="5838"/>
                  </a:lnTo>
                  <a:cubicBezTo>
                    <a:pt x="3136" y="6088"/>
                    <a:pt x="3386" y="6213"/>
                    <a:pt x="3636" y="6213"/>
                  </a:cubicBezTo>
                  <a:cubicBezTo>
                    <a:pt x="3886" y="6213"/>
                    <a:pt x="4137" y="6088"/>
                    <a:pt x="4270" y="5838"/>
                  </a:cubicBezTo>
                  <a:lnTo>
                    <a:pt x="7005" y="1135"/>
                  </a:lnTo>
                  <a:cubicBezTo>
                    <a:pt x="7272" y="601"/>
                    <a:pt x="6905" y="0"/>
                    <a:pt x="6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714228" y="4261677"/>
            <a:ext cx="1271472" cy="625139"/>
            <a:chOff x="855125" y="612150"/>
            <a:chExt cx="511700" cy="251575"/>
          </a:xfrm>
        </p:grpSpPr>
        <p:sp>
          <p:nvSpPr>
            <p:cNvPr id="41" name="Google Shape;41;p2"/>
            <p:cNvSpPr/>
            <p:nvPr/>
          </p:nvSpPr>
          <p:spPr>
            <a:xfrm>
              <a:off x="1309725" y="612150"/>
              <a:ext cx="57100" cy="57100"/>
            </a:xfrm>
            <a:custGeom>
              <a:avLst/>
              <a:gdLst/>
              <a:ahLst/>
              <a:cxnLst/>
              <a:rect l="l" t="t" r="r" b="b"/>
              <a:pathLst>
                <a:path w="2284" h="2284" extrusionOk="0">
                  <a:moveTo>
                    <a:pt x="1" y="1"/>
                  </a:moveTo>
                  <a:lnTo>
                    <a:pt x="1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55125" y="730100"/>
              <a:ext cx="103700" cy="104150"/>
            </a:xfrm>
            <a:custGeom>
              <a:avLst/>
              <a:gdLst/>
              <a:ahLst/>
              <a:cxnLst/>
              <a:rect l="l" t="t" r="r" b="b"/>
              <a:pathLst>
                <a:path w="4148" h="4166" extrusionOk="0">
                  <a:moveTo>
                    <a:pt x="1" y="0"/>
                  </a:moveTo>
                  <a:lnTo>
                    <a:pt x="1" y="4166"/>
                  </a:lnTo>
                  <a:lnTo>
                    <a:pt x="4147" y="4166"/>
                  </a:lnTo>
                  <a:lnTo>
                    <a:pt x="414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17425" y="79237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1" y="1"/>
                  </a:moveTo>
                  <a:lnTo>
                    <a:pt x="1" y="2854"/>
                  </a:lnTo>
                  <a:lnTo>
                    <a:pt x="2854" y="2854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1476312" y="221824"/>
            <a:ext cx="609540" cy="583574"/>
            <a:chOff x="3105300" y="593625"/>
            <a:chExt cx="256800" cy="245850"/>
          </a:xfrm>
        </p:grpSpPr>
        <p:sp>
          <p:nvSpPr>
            <p:cNvPr id="45" name="Google Shape;45;p2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3963663" y="-2091225"/>
            <a:ext cx="8043475" cy="8043475"/>
            <a:chOff x="1241175" y="-1300650"/>
            <a:chExt cx="8043475" cy="8043475"/>
          </a:xfrm>
        </p:grpSpPr>
        <p:sp>
          <p:nvSpPr>
            <p:cNvPr id="50" name="Google Shape;50;p2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9"/>
          <p:cNvSpPr txBox="1">
            <a:spLocks noGrp="1"/>
          </p:cNvSpPr>
          <p:nvPr>
            <p:ph type="title"/>
          </p:nvPr>
        </p:nvSpPr>
        <p:spPr>
          <a:xfrm>
            <a:off x="1309777" y="1818400"/>
            <a:ext cx="3267900" cy="5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9"/>
          <p:cNvSpPr txBox="1">
            <a:spLocks noGrp="1"/>
          </p:cNvSpPr>
          <p:nvPr>
            <p:ph type="subTitle" idx="1"/>
          </p:nvPr>
        </p:nvSpPr>
        <p:spPr>
          <a:xfrm>
            <a:off x="1309777" y="2325775"/>
            <a:ext cx="3267900" cy="10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9" name="Google Shape;719;p19"/>
          <p:cNvGrpSpPr/>
          <p:nvPr/>
        </p:nvGrpSpPr>
        <p:grpSpPr>
          <a:xfrm>
            <a:off x="4846105" y="-5016964"/>
            <a:ext cx="8043475" cy="8043475"/>
            <a:chOff x="1241175" y="-1300650"/>
            <a:chExt cx="8043475" cy="8043475"/>
          </a:xfrm>
        </p:grpSpPr>
        <p:sp>
          <p:nvSpPr>
            <p:cNvPr id="720" name="Google Shape;720;p19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19"/>
          <p:cNvGrpSpPr/>
          <p:nvPr/>
        </p:nvGrpSpPr>
        <p:grpSpPr>
          <a:xfrm>
            <a:off x="551187" y="193699"/>
            <a:ext cx="609540" cy="583574"/>
            <a:chOff x="3105300" y="593625"/>
            <a:chExt cx="256800" cy="245850"/>
          </a:xfrm>
        </p:grpSpPr>
        <p:sp>
          <p:nvSpPr>
            <p:cNvPr id="728" name="Google Shape;728;p19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19"/>
          <p:cNvGrpSpPr/>
          <p:nvPr/>
        </p:nvGrpSpPr>
        <p:grpSpPr>
          <a:xfrm>
            <a:off x="1309778" y="4436302"/>
            <a:ext cx="631910" cy="457789"/>
            <a:chOff x="855125" y="679497"/>
            <a:chExt cx="254310" cy="184228"/>
          </a:xfrm>
        </p:grpSpPr>
        <p:sp>
          <p:nvSpPr>
            <p:cNvPr id="733" name="Google Shape;733;p19"/>
            <p:cNvSpPr/>
            <p:nvPr/>
          </p:nvSpPr>
          <p:spPr>
            <a:xfrm>
              <a:off x="1052335" y="679497"/>
              <a:ext cx="57100" cy="57100"/>
            </a:xfrm>
            <a:custGeom>
              <a:avLst/>
              <a:gdLst/>
              <a:ahLst/>
              <a:cxnLst/>
              <a:rect l="l" t="t" r="r" b="b"/>
              <a:pathLst>
                <a:path w="2284" h="2284" extrusionOk="0">
                  <a:moveTo>
                    <a:pt x="1" y="1"/>
                  </a:moveTo>
                  <a:lnTo>
                    <a:pt x="1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855125" y="730100"/>
              <a:ext cx="103700" cy="104150"/>
            </a:xfrm>
            <a:custGeom>
              <a:avLst/>
              <a:gdLst/>
              <a:ahLst/>
              <a:cxnLst/>
              <a:rect l="l" t="t" r="r" b="b"/>
              <a:pathLst>
                <a:path w="4148" h="4166" extrusionOk="0">
                  <a:moveTo>
                    <a:pt x="1" y="0"/>
                  </a:moveTo>
                  <a:lnTo>
                    <a:pt x="1" y="4166"/>
                  </a:lnTo>
                  <a:lnTo>
                    <a:pt x="4147" y="4166"/>
                  </a:lnTo>
                  <a:lnTo>
                    <a:pt x="414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917425" y="79237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1" y="1"/>
                  </a:moveTo>
                  <a:lnTo>
                    <a:pt x="1" y="2854"/>
                  </a:lnTo>
                  <a:lnTo>
                    <a:pt x="2854" y="2854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2949085" y="475916"/>
            <a:ext cx="365869" cy="328105"/>
            <a:chOff x="7194285" y="1228366"/>
            <a:chExt cx="365869" cy="328105"/>
          </a:xfrm>
        </p:grpSpPr>
        <p:sp>
          <p:nvSpPr>
            <p:cNvPr id="737" name="Google Shape;737;p19"/>
            <p:cNvSpPr/>
            <p:nvPr/>
          </p:nvSpPr>
          <p:spPr>
            <a:xfrm>
              <a:off x="7474434" y="1291960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34" y="601"/>
                  </a:moveTo>
                  <a:cubicBezTo>
                    <a:pt x="2035" y="601"/>
                    <a:pt x="2502" y="1001"/>
                    <a:pt x="2502" y="1568"/>
                  </a:cubicBezTo>
                  <a:cubicBezTo>
                    <a:pt x="2502" y="2102"/>
                    <a:pt x="2102" y="2502"/>
                    <a:pt x="1534" y="2502"/>
                  </a:cubicBezTo>
                  <a:cubicBezTo>
                    <a:pt x="1001" y="2502"/>
                    <a:pt x="600" y="2102"/>
                    <a:pt x="600" y="1568"/>
                  </a:cubicBezTo>
                  <a:cubicBezTo>
                    <a:pt x="600" y="1001"/>
                    <a:pt x="1001" y="601"/>
                    <a:pt x="1534" y="601"/>
                  </a:cubicBezTo>
                  <a:close/>
                  <a:moveTo>
                    <a:pt x="1534" y="1"/>
                  </a:moveTo>
                  <a:cubicBezTo>
                    <a:pt x="701" y="1"/>
                    <a:pt x="0" y="734"/>
                    <a:pt x="0" y="1568"/>
                  </a:cubicBezTo>
                  <a:cubicBezTo>
                    <a:pt x="0" y="2402"/>
                    <a:pt x="701" y="3103"/>
                    <a:pt x="1534" y="3103"/>
                  </a:cubicBezTo>
                  <a:cubicBezTo>
                    <a:pt x="2368" y="3103"/>
                    <a:pt x="3036" y="2436"/>
                    <a:pt x="3102" y="1568"/>
                  </a:cubicBezTo>
                  <a:cubicBezTo>
                    <a:pt x="3102" y="734"/>
                    <a:pt x="2368" y="1"/>
                    <a:pt x="15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7315920" y="1470723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601"/>
                  </a:moveTo>
                  <a:cubicBezTo>
                    <a:pt x="2069" y="601"/>
                    <a:pt x="2536" y="1035"/>
                    <a:pt x="2502" y="1535"/>
                  </a:cubicBezTo>
                  <a:cubicBezTo>
                    <a:pt x="2502" y="2069"/>
                    <a:pt x="2069" y="2503"/>
                    <a:pt x="1535" y="2503"/>
                  </a:cubicBezTo>
                  <a:cubicBezTo>
                    <a:pt x="1001" y="2503"/>
                    <a:pt x="568" y="2069"/>
                    <a:pt x="568" y="1535"/>
                  </a:cubicBezTo>
                  <a:cubicBezTo>
                    <a:pt x="568" y="1002"/>
                    <a:pt x="1001" y="601"/>
                    <a:pt x="1535" y="601"/>
                  </a:cubicBezTo>
                  <a:close/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402" y="3103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7293820" y="1228366"/>
              <a:ext cx="15691" cy="213817"/>
            </a:xfrm>
            <a:custGeom>
              <a:avLst/>
              <a:gdLst/>
              <a:ahLst/>
              <a:cxnLst/>
              <a:rect l="l" t="t" r="r" b="b"/>
              <a:pathLst>
                <a:path w="568" h="7740" extrusionOk="0">
                  <a:moveTo>
                    <a:pt x="300" y="1"/>
                  </a:moveTo>
                  <a:cubicBezTo>
                    <a:pt x="133" y="1"/>
                    <a:pt x="0" y="134"/>
                    <a:pt x="0" y="301"/>
                  </a:cubicBezTo>
                  <a:lnTo>
                    <a:pt x="0" y="7440"/>
                  </a:lnTo>
                  <a:cubicBezTo>
                    <a:pt x="0" y="7606"/>
                    <a:pt x="133" y="7740"/>
                    <a:pt x="300" y="7740"/>
                  </a:cubicBezTo>
                  <a:cubicBezTo>
                    <a:pt x="400" y="7740"/>
                    <a:pt x="534" y="7606"/>
                    <a:pt x="567" y="7440"/>
                  </a:cubicBezTo>
                  <a:lnTo>
                    <a:pt x="567" y="301"/>
                  </a:lnTo>
                  <a:cubicBezTo>
                    <a:pt x="567" y="134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7194285" y="1326989"/>
              <a:ext cx="213818" cy="15691"/>
            </a:xfrm>
            <a:custGeom>
              <a:avLst/>
              <a:gdLst/>
              <a:ahLst/>
              <a:cxnLst/>
              <a:rect l="l" t="t" r="r" b="b"/>
              <a:pathLst>
                <a:path w="7740" h="568" extrusionOk="0">
                  <a:moveTo>
                    <a:pt x="301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7"/>
                    <a:pt x="134" y="567"/>
                    <a:pt x="301" y="567"/>
                  </a:cubicBezTo>
                  <a:lnTo>
                    <a:pt x="7439" y="567"/>
                  </a:lnTo>
                  <a:cubicBezTo>
                    <a:pt x="7606" y="567"/>
                    <a:pt x="7739" y="467"/>
                    <a:pt x="7739" y="300"/>
                  </a:cubicBezTo>
                  <a:cubicBezTo>
                    <a:pt x="7739" y="100"/>
                    <a:pt x="7606" y="0"/>
                    <a:pt x="7439" y="0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19"/>
          <p:cNvSpPr/>
          <p:nvPr/>
        </p:nvSpPr>
        <p:spPr>
          <a:xfrm>
            <a:off x="418330" y="2739372"/>
            <a:ext cx="175087" cy="191303"/>
          </a:xfrm>
          <a:custGeom>
            <a:avLst/>
            <a:gdLst/>
            <a:ahLst/>
            <a:cxnLst/>
            <a:rect l="l" t="t" r="r" b="b"/>
            <a:pathLst>
              <a:path w="6338" h="6925" extrusionOk="0">
                <a:moveTo>
                  <a:pt x="749" y="0"/>
                </a:moveTo>
                <a:cubicBezTo>
                  <a:pt x="358" y="0"/>
                  <a:pt x="0" y="307"/>
                  <a:pt x="0" y="708"/>
                </a:cubicBezTo>
                <a:lnTo>
                  <a:pt x="0" y="6179"/>
                </a:lnTo>
                <a:cubicBezTo>
                  <a:pt x="0" y="6626"/>
                  <a:pt x="351" y="6925"/>
                  <a:pt x="737" y="6925"/>
                </a:cubicBezTo>
                <a:cubicBezTo>
                  <a:pt x="870" y="6925"/>
                  <a:pt x="1006" y="6890"/>
                  <a:pt x="1134" y="6813"/>
                </a:cubicBezTo>
                <a:lnTo>
                  <a:pt x="5838" y="4111"/>
                </a:lnTo>
                <a:cubicBezTo>
                  <a:pt x="6338" y="3811"/>
                  <a:pt x="6338" y="3077"/>
                  <a:pt x="5838" y="2810"/>
                </a:cubicBezTo>
                <a:lnTo>
                  <a:pt x="1134" y="108"/>
                </a:lnTo>
                <a:cubicBezTo>
                  <a:pt x="1010" y="34"/>
                  <a:pt x="878" y="0"/>
                  <a:pt x="7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19"/>
          <p:cNvGrpSpPr/>
          <p:nvPr/>
        </p:nvGrpSpPr>
        <p:grpSpPr>
          <a:xfrm>
            <a:off x="8566483" y="404987"/>
            <a:ext cx="355724" cy="1888212"/>
            <a:chOff x="124471" y="1153724"/>
            <a:chExt cx="355724" cy="1888212"/>
          </a:xfrm>
        </p:grpSpPr>
        <p:sp>
          <p:nvSpPr>
            <p:cNvPr id="743" name="Google Shape;743;p19"/>
            <p:cNvSpPr/>
            <p:nvPr/>
          </p:nvSpPr>
          <p:spPr>
            <a:xfrm>
              <a:off x="224005" y="1153724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124471" y="1251407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23843" y="1395556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50712" y="2821681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394474" y="2956216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19"/>
          <p:cNvGrpSpPr/>
          <p:nvPr/>
        </p:nvGrpSpPr>
        <p:grpSpPr>
          <a:xfrm>
            <a:off x="194827" y="3591559"/>
            <a:ext cx="232368" cy="973684"/>
            <a:chOff x="6656577" y="3252597"/>
            <a:chExt cx="232368" cy="973684"/>
          </a:xfrm>
        </p:grpSpPr>
        <p:sp>
          <p:nvSpPr>
            <p:cNvPr id="749" name="Google Shape;749;p19"/>
            <p:cNvSpPr/>
            <p:nvPr/>
          </p:nvSpPr>
          <p:spPr>
            <a:xfrm>
              <a:off x="6797232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69" y="3937"/>
                    <a:pt x="3936" y="3069"/>
                    <a:pt x="3936" y="1969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6797232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6797232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6656577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36" y="3937"/>
                    <a:pt x="3937" y="3069"/>
                    <a:pt x="3937" y="1969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6656577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6656577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6797232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69" y="3936"/>
                    <a:pt x="3936" y="3069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6797232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69" y="3937"/>
                    <a:pt x="3936" y="3070"/>
                    <a:pt x="3936" y="1969"/>
                  </a:cubicBezTo>
                  <a:cubicBezTo>
                    <a:pt x="3936" y="902"/>
                    <a:pt x="3069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6798001" y="4135338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656577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36" y="3936"/>
                    <a:pt x="3937" y="3069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656577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2"/>
                    <a:pt x="3036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656577" y="4135338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68" y="3903"/>
                  </a:cubicBezTo>
                  <a:cubicBezTo>
                    <a:pt x="3069" y="3903"/>
                    <a:pt x="3937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19"/>
          <p:cNvGrpSpPr/>
          <p:nvPr/>
        </p:nvGrpSpPr>
        <p:grpSpPr>
          <a:xfrm>
            <a:off x="8297559" y="4340559"/>
            <a:ext cx="648306" cy="649281"/>
            <a:chOff x="5022684" y="4300597"/>
            <a:chExt cx="648306" cy="649281"/>
          </a:xfrm>
        </p:grpSpPr>
        <p:sp>
          <p:nvSpPr>
            <p:cNvPr id="762" name="Google Shape;762;p19"/>
            <p:cNvSpPr/>
            <p:nvPr/>
          </p:nvSpPr>
          <p:spPr>
            <a:xfrm>
              <a:off x="5022684" y="4300597"/>
              <a:ext cx="235516" cy="235528"/>
            </a:xfrm>
            <a:custGeom>
              <a:avLst/>
              <a:gdLst/>
              <a:ahLst/>
              <a:cxnLst/>
              <a:rect l="l" t="t" r="r" b="b"/>
              <a:pathLst>
                <a:path w="4851" h="4851" extrusionOk="0">
                  <a:moveTo>
                    <a:pt x="0" y="1"/>
                  </a:moveTo>
                  <a:lnTo>
                    <a:pt x="0" y="4851"/>
                  </a:lnTo>
                  <a:lnTo>
                    <a:pt x="4850" y="4851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5157512" y="4434502"/>
              <a:ext cx="166235" cy="166292"/>
            </a:xfrm>
            <a:custGeom>
              <a:avLst/>
              <a:gdLst/>
              <a:ahLst/>
              <a:cxnLst/>
              <a:rect l="l" t="t" r="r" b="b"/>
              <a:pathLst>
                <a:path w="3424" h="3425" extrusionOk="0">
                  <a:moveTo>
                    <a:pt x="0" y="1"/>
                  </a:moveTo>
                  <a:lnTo>
                    <a:pt x="0" y="3424"/>
                  </a:lnTo>
                  <a:lnTo>
                    <a:pt x="3424" y="3424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5569375" y="4434502"/>
              <a:ext cx="101615" cy="101620"/>
            </a:xfrm>
            <a:custGeom>
              <a:avLst/>
              <a:gdLst/>
              <a:ahLst/>
              <a:cxnLst/>
              <a:rect l="l" t="t" r="r" b="b"/>
              <a:pathLst>
                <a:path w="2093" h="2093" extrusionOk="0">
                  <a:moveTo>
                    <a:pt x="0" y="1"/>
                  </a:moveTo>
                  <a:lnTo>
                    <a:pt x="0" y="2093"/>
                  </a:lnTo>
                  <a:lnTo>
                    <a:pt x="2093" y="2093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5294185" y="4811309"/>
              <a:ext cx="138562" cy="138569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0" y="0"/>
                  </a:moveTo>
                  <a:lnTo>
                    <a:pt x="0" y="2853"/>
                  </a:lnTo>
                  <a:lnTo>
                    <a:pt x="2853" y="2853"/>
                  </a:lnTo>
                  <a:lnTo>
                    <a:pt x="2853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1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21"/>
          <p:cNvSpPr txBox="1">
            <a:spLocks noGrp="1"/>
          </p:cNvSpPr>
          <p:nvPr>
            <p:ph type="body" idx="1"/>
          </p:nvPr>
        </p:nvSpPr>
        <p:spPr>
          <a:xfrm>
            <a:off x="720000" y="1101450"/>
            <a:ext cx="3852000" cy="34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821" name="Google Shape;821;p21"/>
          <p:cNvSpPr txBox="1">
            <a:spLocks noGrp="1"/>
          </p:cNvSpPr>
          <p:nvPr>
            <p:ph type="body" idx="2"/>
          </p:nvPr>
        </p:nvSpPr>
        <p:spPr>
          <a:xfrm>
            <a:off x="4572000" y="1546462"/>
            <a:ext cx="3852000" cy="28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grpSp>
        <p:nvGrpSpPr>
          <p:cNvPr id="822" name="Google Shape;822;p21"/>
          <p:cNvGrpSpPr/>
          <p:nvPr/>
        </p:nvGrpSpPr>
        <p:grpSpPr>
          <a:xfrm>
            <a:off x="4572005" y="-3329310"/>
            <a:ext cx="8043475" cy="8043475"/>
            <a:chOff x="1241175" y="-1300650"/>
            <a:chExt cx="8043475" cy="8043475"/>
          </a:xfrm>
        </p:grpSpPr>
        <p:sp>
          <p:nvSpPr>
            <p:cNvPr id="823" name="Google Shape;823;p21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21"/>
          <p:cNvSpPr/>
          <p:nvPr/>
        </p:nvSpPr>
        <p:spPr>
          <a:xfrm>
            <a:off x="8759913" y="4908943"/>
            <a:ext cx="84809" cy="85748"/>
          </a:xfrm>
          <a:custGeom>
            <a:avLst/>
            <a:gdLst/>
            <a:ahLst/>
            <a:cxnLst/>
            <a:rect l="l" t="t" r="r" b="b"/>
            <a:pathLst>
              <a:path w="3070" h="3104" extrusionOk="0">
                <a:moveTo>
                  <a:pt x="1535" y="1"/>
                </a:moveTo>
                <a:cubicBezTo>
                  <a:pt x="701" y="1"/>
                  <a:pt x="1" y="701"/>
                  <a:pt x="1" y="1535"/>
                </a:cubicBezTo>
                <a:cubicBezTo>
                  <a:pt x="1" y="2369"/>
                  <a:pt x="701" y="3103"/>
                  <a:pt x="1535" y="3103"/>
                </a:cubicBezTo>
                <a:cubicBezTo>
                  <a:pt x="2369" y="3103"/>
                  <a:pt x="3070" y="2369"/>
                  <a:pt x="3070" y="1535"/>
                </a:cubicBezTo>
                <a:cubicBezTo>
                  <a:pt x="3070" y="701"/>
                  <a:pt x="2369" y="1"/>
                  <a:pt x="1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1"/>
          <p:cNvSpPr/>
          <p:nvPr/>
        </p:nvSpPr>
        <p:spPr>
          <a:xfrm>
            <a:off x="8636455" y="4563185"/>
            <a:ext cx="175087" cy="191303"/>
          </a:xfrm>
          <a:custGeom>
            <a:avLst/>
            <a:gdLst/>
            <a:ahLst/>
            <a:cxnLst/>
            <a:rect l="l" t="t" r="r" b="b"/>
            <a:pathLst>
              <a:path w="6338" h="6925" extrusionOk="0">
                <a:moveTo>
                  <a:pt x="749" y="0"/>
                </a:moveTo>
                <a:cubicBezTo>
                  <a:pt x="358" y="0"/>
                  <a:pt x="0" y="307"/>
                  <a:pt x="0" y="708"/>
                </a:cubicBezTo>
                <a:lnTo>
                  <a:pt x="0" y="6179"/>
                </a:lnTo>
                <a:cubicBezTo>
                  <a:pt x="0" y="6626"/>
                  <a:pt x="351" y="6925"/>
                  <a:pt x="737" y="6925"/>
                </a:cubicBezTo>
                <a:cubicBezTo>
                  <a:pt x="870" y="6925"/>
                  <a:pt x="1006" y="6890"/>
                  <a:pt x="1134" y="6813"/>
                </a:cubicBezTo>
                <a:lnTo>
                  <a:pt x="5838" y="4111"/>
                </a:lnTo>
                <a:cubicBezTo>
                  <a:pt x="6338" y="3811"/>
                  <a:pt x="6338" y="3077"/>
                  <a:pt x="5838" y="2810"/>
                </a:cubicBezTo>
                <a:lnTo>
                  <a:pt x="1134" y="108"/>
                </a:lnTo>
                <a:cubicBezTo>
                  <a:pt x="1010" y="34"/>
                  <a:pt x="878" y="0"/>
                  <a:pt x="7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2" name="Google Shape;832;p21"/>
          <p:cNvGrpSpPr/>
          <p:nvPr/>
        </p:nvGrpSpPr>
        <p:grpSpPr>
          <a:xfrm>
            <a:off x="291521" y="401824"/>
            <a:ext cx="354818" cy="4210262"/>
            <a:chOff x="174946" y="-1168326"/>
            <a:chExt cx="354818" cy="4210262"/>
          </a:xfrm>
        </p:grpSpPr>
        <p:sp>
          <p:nvSpPr>
            <p:cNvPr id="833" name="Google Shape;833;p21"/>
            <p:cNvSpPr/>
            <p:nvPr/>
          </p:nvSpPr>
          <p:spPr>
            <a:xfrm>
              <a:off x="274480" y="-1168326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174946" y="-1070643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74318" y="-926494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250712" y="2821681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394474" y="2956216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21"/>
          <p:cNvGrpSpPr/>
          <p:nvPr/>
        </p:nvGrpSpPr>
        <p:grpSpPr>
          <a:xfrm>
            <a:off x="3626987" y="4325387"/>
            <a:ext cx="609540" cy="583574"/>
            <a:chOff x="3105300" y="593625"/>
            <a:chExt cx="256800" cy="245850"/>
          </a:xfrm>
        </p:grpSpPr>
        <p:sp>
          <p:nvSpPr>
            <p:cNvPr id="839" name="Google Shape;839;p21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21"/>
          <p:cNvGrpSpPr/>
          <p:nvPr/>
        </p:nvGrpSpPr>
        <p:grpSpPr>
          <a:xfrm>
            <a:off x="8594804" y="1188192"/>
            <a:ext cx="477477" cy="478195"/>
            <a:chOff x="5022684" y="4300597"/>
            <a:chExt cx="648306" cy="649281"/>
          </a:xfrm>
        </p:grpSpPr>
        <p:sp>
          <p:nvSpPr>
            <p:cNvPr id="844" name="Google Shape;844;p21"/>
            <p:cNvSpPr/>
            <p:nvPr/>
          </p:nvSpPr>
          <p:spPr>
            <a:xfrm>
              <a:off x="5022684" y="4300597"/>
              <a:ext cx="235516" cy="235528"/>
            </a:xfrm>
            <a:custGeom>
              <a:avLst/>
              <a:gdLst/>
              <a:ahLst/>
              <a:cxnLst/>
              <a:rect l="l" t="t" r="r" b="b"/>
              <a:pathLst>
                <a:path w="4851" h="4851" extrusionOk="0">
                  <a:moveTo>
                    <a:pt x="0" y="1"/>
                  </a:moveTo>
                  <a:lnTo>
                    <a:pt x="0" y="4851"/>
                  </a:lnTo>
                  <a:lnTo>
                    <a:pt x="4850" y="4851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5157512" y="4434502"/>
              <a:ext cx="166235" cy="166292"/>
            </a:xfrm>
            <a:custGeom>
              <a:avLst/>
              <a:gdLst/>
              <a:ahLst/>
              <a:cxnLst/>
              <a:rect l="l" t="t" r="r" b="b"/>
              <a:pathLst>
                <a:path w="3424" h="3425" extrusionOk="0">
                  <a:moveTo>
                    <a:pt x="0" y="1"/>
                  </a:moveTo>
                  <a:lnTo>
                    <a:pt x="0" y="3424"/>
                  </a:lnTo>
                  <a:lnTo>
                    <a:pt x="3424" y="3424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5569375" y="4434502"/>
              <a:ext cx="101615" cy="101620"/>
            </a:xfrm>
            <a:custGeom>
              <a:avLst/>
              <a:gdLst/>
              <a:ahLst/>
              <a:cxnLst/>
              <a:rect l="l" t="t" r="r" b="b"/>
              <a:pathLst>
                <a:path w="2093" h="2093" extrusionOk="0">
                  <a:moveTo>
                    <a:pt x="0" y="1"/>
                  </a:moveTo>
                  <a:lnTo>
                    <a:pt x="0" y="2093"/>
                  </a:lnTo>
                  <a:lnTo>
                    <a:pt x="2093" y="2093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5294185" y="4811309"/>
              <a:ext cx="138562" cy="138569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0" y="0"/>
                  </a:moveTo>
                  <a:lnTo>
                    <a:pt x="0" y="2853"/>
                  </a:lnTo>
                  <a:lnTo>
                    <a:pt x="2853" y="2853"/>
                  </a:lnTo>
                  <a:lnTo>
                    <a:pt x="2853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21"/>
          <p:cNvGrpSpPr/>
          <p:nvPr/>
        </p:nvGrpSpPr>
        <p:grpSpPr>
          <a:xfrm>
            <a:off x="8028260" y="322966"/>
            <a:ext cx="365869" cy="328105"/>
            <a:chOff x="7194285" y="1228366"/>
            <a:chExt cx="365869" cy="328105"/>
          </a:xfrm>
        </p:grpSpPr>
        <p:sp>
          <p:nvSpPr>
            <p:cNvPr id="849" name="Google Shape;849;p21"/>
            <p:cNvSpPr/>
            <p:nvPr/>
          </p:nvSpPr>
          <p:spPr>
            <a:xfrm>
              <a:off x="7474434" y="1291960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34" y="601"/>
                  </a:moveTo>
                  <a:cubicBezTo>
                    <a:pt x="2035" y="601"/>
                    <a:pt x="2502" y="1001"/>
                    <a:pt x="2502" y="1568"/>
                  </a:cubicBezTo>
                  <a:cubicBezTo>
                    <a:pt x="2502" y="2102"/>
                    <a:pt x="2102" y="2502"/>
                    <a:pt x="1534" y="2502"/>
                  </a:cubicBezTo>
                  <a:cubicBezTo>
                    <a:pt x="1001" y="2502"/>
                    <a:pt x="600" y="2102"/>
                    <a:pt x="600" y="1568"/>
                  </a:cubicBezTo>
                  <a:cubicBezTo>
                    <a:pt x="600" y="1001"/>
                    <a:pt x="1001" y="601"/>
                    <a:pt x="1534" y="601"/>
                  </a:cubicBezTo>
                  <a:close/>
                  <a:moveTo>
                    <a:pt x="1534" y="1"/>
                  </a:moveTo>
                  <a:cubicBezTo>
                    <a:pt x="701" y="1"/>
                    <a:pt x="0" y="734"/>
                    <a:pt x="0" y="1568"/>
                  </a:cubicBezTo>
                  <a:cubicBezTo>
                    <a:pt x="0" y="2402"/>
                    <a:pt x="701" y="3103"/>
                    <a:pt x="1534" y="3103"/>
                  </a:cubicBezTo>
                  <a:cubicBezTo>
                    <a:pt x="2368" y="3103"/>
                    <a:pt x="3036" y="2436"/>
                    <a:pt x="3102" y="1568"/>
                  </a:cubicBezTo>
                  <a:cubicBezTo>
                    <a:pt x="3102" y="734"/>
                    <a:pt x="2368" y="1"/>
                    <a:pt x="15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7315920" y="1470723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601"/>
                  </a:moveTo>
                  <a:cubicBezTo>
                    <a:pt x="2069" y="601"/>
                    <a:pt x="2536" y="1035"/>
                    <a:pt x="2502" y="1535"/>
                  </a:cubicBezTo>
                  <a:cubicBezTo>
                    <a:pt x="2502" y="2069"/>
                    <a:pt x="2069" y="2503"/>
                    <a:pt x="1535" y="2503"/>
                  </a:cubicBezTo>
                  <a:cubicBezTo>
                    <a:pt x="1001" y="2503"/>
                    <a:pt x="568" y="2069"/>
                    <a:pt x="568" y="1535"/>
                  </a:cubicBezTo>
                  <a:cubicBezTo>
                    <a:pt x="568" y="1002"/>
                    <a:pt x="1001" y="601"/>
                    <a:pt x="1535" y="601"/>
                  </a:cubicBezTo>
                  <a:close/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402" y="3103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7293820" y="1228366"/>
              <a:ext cx="15691" cy="213817"/>
            </a:xfrm>
            <a:custGeom>
              <a:avLst/>
              <a:gdLst/>
              <a:ahLst/>
              <a:cxnLst/>
              <a:rect l="l" t="t" r="r" b="b"/>
              <a:pathLst>
                <a:path w="568" h="7740" extrusionOk="0">
                  <a:moveTo>
                    <a:pt x="300" y="1"/>
                  </a:moveTo>
                  <a:cubicBezTo>
                    <a:pt x="133" y="1"/>
                    <a:pt x="0" y="134"/>
                    <a:pt x="0" y="301"/>
                  </a:cubicBezTo>
                  <a:lnTo>
                    <a:pt x="0" y="7440"/>
                  </a:lnTo>
                  <a:cubicBezTo>
                    <a:pt x="0" y="7606"/>
                    <a:pt x="133" y="7740"/>
                    <a:pt x="300" y="7740"/>
                  </a:cubicBezTo>
                  <a:cubicBezTo>
                    <a:pt x="400" y="7740"/>
                    <a:pt x="534" y="7606"/>
                    <a:pt x="567" y="7440"/>
                  </a:cubicBezTo>
                  <a:lnTo>
                    <a:pt x="567" y="301"/>
                  </a:lnTo>
                  <a:cubicBezTo>
                    <a:pt x="567" y="134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7194285" y="1326989"/>
              <a:ext cx="213818" cy="15691"/>
            </a:xfrm>
            <a:custGeom>
              <a:avLst/>
              <a:gdLst/>
              <a:ahLst/>
              <a:cxnLst/>
              <a:rect l="l" t="t" r="r" b="b"/>
              <a:pathLst>
                <a:path w="7740" h="568" extrusionOk="0">
                  <a:moveTo>
                    <a:pt x="301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7"/>
                    <a:pt x="134" y="567"/>
                    <a:pt x="301" y="567"/>
                  </a:cubicBezTo>
                  <a:lnTo>
                    <a:pt x="7439" y="567"/>
                  </a:lnTo>
                  <a:cubicBezTo>
                    <a:pt x="7606" y="567"/>
                    <a:pt x="7739" y="467"/>
                    <a:pt x="7739" y="300"/>
                  </a:cubicBezTo>
                  <a:cubicBezTo>
                    <a:pt x="7739" y="100"/>
                    <a:pt x="7606" y="0"/>
                    <a:pt x="7439" y="0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2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22"/>
          <p:cNvSpPr txBox="1">
            <a:spLocks noGrp="1"/>
          </p:cNvSpPr>
          <p:nvPr>
            <p:ph type="title" idx="2"/>
          </p:nvPr>
        </p:nvSpPr>
        <p:spPr>
          <a:xfrm>
            <a:off x="3599548" y="3282513"/>
            <a:ext cx="19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6" name="Google Shape;856;p22"/>
          <p:cNvSpPr txBox="1">
            <a:spLocks noGrp="1"/>
          </p:cNvSpPr>
          <p:nvPr>
            <p:ph type="subTitle" idx="1"/>
          </p:nvPr>
        </p:nvSpPr>
        <p:spPr>
          <a:xfrm>
            <a:off x="3599552" y="3810230"/>
            <a:ext cx="1944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22"/>
          <p:cNvSpPr txBox="1">
            <a:spLocks noGrp="1"/>
          </p:cNvSpPr>
          <p:nvPr>
            <p:ph type="title" idx="3"/>
          </p:nvPr>
        </p:nvSpPr>
        <p:spPr>
          <a:xfrm>
            <a:off x="720000" y="2592325"/>
            <a:ext cx="19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8" name="Google Shape;858;p22"/>
          <p:cNvSpPr txBox="1">
            <a:spLocks noGrp="1"/>
          </p:cNvSpPr>
          <p:nvPr>
            <p:ph type="subTitle" idx="4"/>
          </p:nvPr>
        </p:nvSpPr>
        <p:spPr>
          <a:xfrm>
            <a:off x="720025" y="3120025"/>
            <a:ext cx="1944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22"/>
          <p:cNvSpPr txBox="1">
            <a:spLocks noGrp="1"/>
          </p:cNvSpPr>
          <p:nvPr>
            <p:ph type="title" idx="5"/>
          </p:nvPr>
        </p:nvSpPr>
        <p:spPr>
          <a:xfrm>
            <a:off x="6486000" y="2592325"/>
            <a:ext cx="19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0" name="Google Shape;860;p22"/>
          <p:cNvSpPr txBox="1">
            <a:spLocks noGrp="1"/>
          </p:cNvSpPr>
          <p:nvPr>
            <p:ph type="subTitle" idx="6"/>
          </p:nvPr>
        </p:nvSpPr>
        <p:spPr>
          <a:xfrm>
            <a:off x="6486007" y="3120025"/>
            <a:ext cx="1944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1" name="Google Shape;861;p22"/>
          <p:cNvGrpSpPr/>
          <p:nvPr/>
        </p:nvGrpSpPr>
        <p:grpSpPr>
          <a:xfrm>
            <a:off x="4856905" y="-5007110"/>
            <a:ext cx="8043475" cy="8043475"/>
            <a:chOff x="1241175" y="-1300650"/>
            <a:chExt cx="8043475" cy="8043475"/>
          </a:xfrm>
        </p:grpSpPr>
        <p:sp>
          <p:nvSpPr>
            <p:cNvPr id="862" name="Google Shape;862;p22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22"/>
          <p:cNvGrpSpPr/>
          <p:nvPr/>
        </p:nvGrpSpPr>
        <p:grpSpPr>
          <a:xfrm>
            <a:off x="194837" y="164743"/>
            <a:ext cx="8803210" cy="4879931"/>
            <a:chOff x="194837" y="164743"/>
            <a:chExt cx="8803210" cy="4879931"/>
          </a:xfrm>
        </p:grpSpPr>
        <p:sp>
          <p:nvSpPr>
            <p:cNvPr id="870" name="Google Shape;870;p22"/>
            <p:cNvSpPr/>
            <p:nvPr/>
          </p:nvSpPr>
          <p:spPr>
            <a:xfrm>
              <a:off x="8913238" y="164743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70" y="2369"/>
                    <a:pt x="3070" y="1535"/>
                  </a:cubicBezTo>
                  <a:cubicBezTo>
                    <a:pt x="3070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1" name="Google Shape;871;p22"/>
            <p:cNvGrpSpPr/>
            <p:nvPr/>
          </p:nvGrpSpPr>
          <p:grpSpPr>
            <a:xfrm rot="5400000">
              <a:off x="887952" y="4372134"/>
              <a:ext cx="232368" cy="973684"/>
              <a:chOff x="6656577" y="3252597"/>
              <a:chExt cx="232368" cy="973684"/>
            </a:xfrm>
          </p:grpSpPr>
          <p:sp>
            <p:nvSpPr>
              <p:cNvPr id="872" name="Google Shape;872;p22"/>
              <p:cNvSpPr/>
              <p:nvPr/>
            </p:nvSpPr>
            <p:spPr>
              <a:xfrm>
                <a:off x="6797232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69" y="3937"/>
                      <a:pt x="3936" y="3069"/>
                      <a:pt x="3936" y="1969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2"/>
              <p:cNvSpPr/>
              <p:nvPr/>
            </p:nvSpPr>
            <p:spPr>
              <a:xfrm>
                <a:off x="6797232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2"/>
              <p:cNvSpPr/>
              <p:nvPr/>
            </p:nvSpPr>
            <p:spPr>
              <a:xfrm>
                <a:off x="6797232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6656577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36" y="3937"/>
                      <a:pt x="3937" y="3069"/>
                      <a:pt x="3937" y="1969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2"/>
              <p:cNvSpPr/>
              <p:nvPr/>
            </p:nvSpPr>
            <p:spPr>
              <a:xfrm>
                <a:off x="6656577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2"/>
              <p:cNvSpPr/>
              <p:nvPr/>
            </p:nvSpPr>
            <p:spPr>
              <a:xfrm>
                <a:off x="6656577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6797232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69" y="3936"/>
                      <a:pt x="3936" y="3069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2"/>
              <p:cNvSpPr/>
              <p:nvPr/>
            </p:nvSpPr>
            <p:spPr>
              <a:xfrm>
                <a:off x="6797232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69" y="3937"/>
                      <a:pt x="3936" y="3070"/>
                      <a:pt x="3936" y="1969"/>
                    </a:cubicBezTo>
                    <a:cubicBezTo>
                      <a:pt x="3936" y="902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2"/>
              <p:cNvSpPr/>
              <p:nvPr/>
            </p:nvSpPr>
            <p:spPr>
              <a:xfrm>
                <a:off x="6798001" y="4135338"/>
                <a:ext cx="90944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04" extrusionOk="0">
                    <a:moveTo>
                      <a:pt x="1935" y="0"/>
                    </a:moveTo>
                    <a:cubicBezTo>
                      <a:pt x="868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35" y="3903"/>
                    </a:cubicBezTo>
                    <a:cubicBezTo>
                      <a:pt x="3036" y="3903"/>
                      <a:pt x="3903" y="3036"/>
                      <a:pt x="3903" y="1935"/>
                    </a:cubicBezTo>
                    <a:cubicBezTo>
                      <a:pt x="3903" y="868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2"/>
              <p:cNvSpPr/>
              <p:nvPr/>
            </p:nvSpPr>
            <p:spPr>
              <a:xfrm>
                <a:off x="6656577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36" y="3936"/>
                      <a:pt x="3937" y="3069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6656577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36" y="3937"/>
                      <a:pt x="3937" y="3070"/>
                      <a:pt x="3937" y="1969"/>
                    </a:cubicBezTo>
                    <a:cubicBezTo>
                      <a:pt x="3937" y="902"/>
                      <a:pt x="3036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6656577" y="4135338"/>
                <a:ext cx="91712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04" extrusionOk="0">
                    <a:moveTo>
                      <a:pt x="1968" y="0"/>
                    </a:moveTo>
                    <a:cubicBezTo>
                      <a:pt x="901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68" y="3903"/>
                    </a:cubicBezTo>
                    <a:cubicBezTo>
                      <a:pt x="3069" y="3903"/>
                      <a:pt x="3937" y="3036"/>
                      <a:pt x="3937" y="1935"/>
                    </a:cubicBezTo>
                    <a:cubicBezTo>
                      <a:pt x="3937" y="868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22"/>
            <p:cNvGrpSpPr/>
            <p:nvPr/>
          </p:nvGrpSpPr>
          <p:grpSpPr>
            <a:xfrm>
              <a:off x="194837" y="1474124"/>
              <a:ext cx="609540" cy="583574"/>
              <a:chOff x="3105300" y="593625"/>
              <a:chExt cx="256800" cy="245850"/>
            </a:xfrm>
          </p:grpSpPr>
          <p:sp>
            <p:nvSpPr>
              <p:cNvPr id="885" name="Google Shape;885;p22"/>
              <p:cNvSpPr/>
              <p:nvPr/>
            </p:nvSpPr>
            <p:spPr>
              <a:xfrm>
                <a:off x="3130975" y="695850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3202300" y="7652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3293125" y="652575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3105300" y="593625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9" name="Google Shape;889;p22"/>
            <p:cNvGrpSpPr/>
            <p:nvPr/>
          </p:nvGrpSpPr>
          <p:grpSpPr>
            <a:xfrm>
              <a:off x="6400103" y="4403577"/>
              <a:ext cx="631910" cy="457789"/>
              <a:chOff x="855125" y="679497"/>
              <a:chExt cx="254310" cy="184228"/>
            </a:xfrm>
          </p:grpSpPr>
          <p:sp>
            <p:nvSpPr>
              <p:cNvPr id="890" name="Google Shape;890;p22"/>
              <p:cNvSpPr/>
              <p:nvPr/>
            </p:nvSpPr>
            <p:spPr>
              <a:xfrm>
                <a:off x="1052335" y="679497"/>
                <a:ext cx="571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284" extrusionOk="0">
                    <a:moveTo>
                      <a:pt x="1" y="1"/>
                    </a:moveTo>
                    <a:lnTo>
                      <a:pt x="1" y="2283"/>
                    </a:lnTo>
                    <a:lnTo>
                      <a:pt x="2283" y="2283"/>
                    </a:ln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2"/>
              <p:cNvSpPr/>
              <p:nvPr/>
            </p:nvSpPr>
            <p:spPr>
              <a:xfrm>
                <a:off x="855125" y="730100"/>
                <a:ext cx="1037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166" extrusionOk="0">
                    <a:moveTo>
                      <a:pt x="1" y="0"/>
                    </a:moveTo>
                    <a:lnTo>
                      <a:pt x="1" y="4166"/>
                    </a:lnTo>
                    <a:lnTo>
                      <a:pt x="4147" y="4166"/>
                    </a:lnTo>
                    <a:lnTo>
                      <a:pt x="414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917425" y="792375"/>
                <a:ext cx="71350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" y="1"/>
                    </a:moveTo>
                    <a:lnTo>
                      <a:pt x="1" y="2854"/>
                    </a:lnTo>
                    <a:lnTo>
                      <a:pt x="2854" y="2854"/>
                    </a:lnTo>
                    <a:lnTo>
                      <a:pt x="285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3" name="Google Shape;893;p22"/>
            <p:cNvGrpSpPr/>
            <p:nvPr/>
          </p:nvGrpSpPr>
          <p:grpSpPr>
            <a:xfrm>
              <a:off x="720035" y="350304"/>
              <a:ext cx="518269" cy="328105"/>
              <a:chOff x="783960" y="4261704"/>
              <a:chExt cx="518269" cy="328105"/>
            </a:xfrm>
          </p:grpSpPr>
          <p:sp>
            <p:nvSpPr>
              <p:cNvPr id="894" name="Google Shape;894;p22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5" name="Google Shape;895;p22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896" name="Google Shape;896;p22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22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22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22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00" name="Google Shape;900;p22"/>
            <p:cNvGrpSpPr/>
            <p:nvPr/>
          </p:nvGrpSpPr>
          <p:grpSpPr>
            <a:xfrm>
              <a:off x="8092971" y="4166124"/>
              <a:ext cx="354818" cy="402747"/>
              <a:chOff x="8117146" y="4166124"/>
              <a:chExt cx="354818" cy="402747"/>
            </a:xfrm>
          </p:grpSpPr>
          <p:sp>
            <p:nvSpPr>
              <p:cNvPr id="901" name="Google Shape;901;p22"/>
              <p:cNvSpPr/>
              <p:nvPr/>
            </p:nvSpPr>
            <p:spPr>
              <a:xfrm>
                <a:off x="8216680" y="4166124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8117146" y="4263807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8316518" y="4407956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4" name="Google Shape;904;p22"/>
            <p:cNvSpPr/>
            <p:nvPr/>
          </p:nvSpPr>
          <p:spPr>
            <a:xfrm>
              <a:off x="8718288" y="975118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70" y="2369"/>
                    <a:pt x="3070" y="1535"/>
                  </a:cubicBezTo>
                  <a:cubicBezTo>
                    <a:pt x="3070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8594830" y="629360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2976937" y="4824418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3120699" y="4958953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3094897" y="4644716"/>
              <a:ext cx="200917" cy="171662"/>
            </a:xfrm>
            <a:custGeom>
              <a:avLst/>
              <a:gdLst/>
              <a:ahLst/>
              <a:cxnLst/>
              <a:rect l="l" t="t" r="r" b="b"/>
              <a:pathLst>
                <a:path w="7273" h="6214" extrusionOk="0">
                  <a:moveTo>
                    <a:pt x="934" y="0"/>
                  </a:moveTo>
                  <a:cubicBezTo>
                    <a:pt x="367" y="0"/>
                    <a:pt x="0" y="634"/>
                    <a:pt x="267" y="1135"/>
                  </a:cubicBezTo>
                  <a:lnTo>
                    <a:pt x="3002" y="5838"/>
                  </a:lnTo>
                  <a:cubicBezTo>
                    <a:pt x="3136" y="6088"/>
                    <a:pt x="3386" y="6213"/>
                    <a:pt x="3636" y="6213"/>
                  </a:cubicBezTo>
                  <a:cubicBezTo>
                    <a:pt x="3886" y="6213"/>
                    <a:pt x="4137" y="6088"/>
                    <a:pt x="4270" y="5838"/>
                  </a:cubicBezTo>
                  <a:lnTo>
                    <a:pt x="7005" y="1135"/>
                  </a:lnTo>
                  <a:cubicBezTo>
                    <a:pt x="7272" y="601"/>
                    <a:pt x="6905" y="0"/>
                    <a:pt x="6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9" name="Google Shape;909;p22"/>
            <p:cNvGrpSpPr/>
            <p:nvPr/>
          </p:nvGrpSpPr>
          <p:grpSpPr>
            <a:xfrm>
              <a:off x="8680877" y="2751434"/>
              <a:ext cx="232368" cy="973684"/>
              <a:chOff x="6656577" y="3252597"/>
              <a:chExt cx="232368" cy="973684"/>
            </a:xfrm>
          </p:grpSpPr>
          <p:sp>
            <p:nvSpPr>
              <p:cNvPr id="910" name="Google Shape;910;p22"/>
              <p:cNvSpPr/>
              <p:nvPr/>
            </p:nvSpPr>
            <p:spPr>
              <a:xfrm>
                <a:off x="6797232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69" y="3937"/>
                      <a:pt x="3936" y="3069"/>
                      <a:pt x="3936" y="1969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6797232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6797232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6656577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36" y="3937"/>
                      <a:pt x="3937" y="3069"/>
                      <a:pt x="3937" y="1969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6656577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6656577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6797232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69" y="3936"/>
                      <a:pt x="3936" y="3069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6797232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69" y="3937"/>
                      <a:pt x="3936" y="3070"/>
                      <a:pt x="3936" y="1969"/>
                    </a:cubicBezTo>
                    <a:cubicBezTo>
                      <a:pt x="3936" y="902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6798001" y="4135338"/>
                <a:ext cx="90944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04" extrusionOk="0">
                    <a:moveTo>
                      <a:pt x="1935" y="0"/>
                    </a:moveTo>
                    <a:cubicBezTo>
                      <a:pt x="868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35" y="3903"/>
                    </a:cubicBezTo>
                    <a:cubicBezTo>
                      <a:pt x="3036" y="3903"/>
                      <a:pt x="3903" y="3036"/>
                      <a:pt x="3903" y="1935"/>
                    </a:cubicBezTo>
                    <a:cubicBezTo>
                      <a:pt x="3903" y="868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656577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36" y="3936"/>
                      <a:pt x="3937" y="3069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656577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36" y="3937"/>
                      <a:pt x="3937" y="3070"/>
                      <a:pt x="3937" y="1969"/>
                    </a:cubicBezTo>
                    <a:cubicBezTo>
                      <a:pt x="3937" y="902"/>
                      <a:pt x="3036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656577" y="4135338"/>
                <a:ext cx="91712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04" extrusionOk="0">
                    <a:moveTo>
                      <a:pt x="1968" y="0"/>
                    </a:moveTo>
                    <a:cubicBezTo>
                      <a:pt x="901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68" y="3903"/>
                    </a:cubicBezTo>
                    <a:cubicBezTo>
                      <a:pt x="3069" y="3903"/>
                      <a:pt x="3937" y="3036"/>
                      <a:pt x="3937" y="1935"/>
                    </a:cubicBezTo>
                    <a:cubicBezTo>
                      <a:pt x="3937" y="868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28"/>
          <p:cNvSpPr txBox="1">
            <a:spLocks noGrp="1"/>
          </p:cNvSpPr>
          <p:nvPr>
            <p:ph type="title"/>
          </p:nvPr>
        </p:nvSpPr>
        <p:spPr>
          <a:xfrm flipH="1">
            <a:off x="725995" y="720375"/>
            <a:ext cx="4738800" cy="8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5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4" name="Google Shape;1194;p28"/>
          <p:cNvSpPr txBox="1">
            <a:spLocks noGrp="1"/>
          </p:cNvSpPr>
          <p:nvPr>
            <p:ph type="subTitle" idx="1"/>
          </p:nvPr>
        </p:nvSpPr>
        <p:spPr>
          <a:xfrm flipH="1">
            <a:off x="725995" y="1683175"/>
            <a:ext cx="3434700" cy="11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8"/>
          <p:cNvSpPr txBox="1"/>
          <p:nvPr/>
        </p:nvSpPr>
        <p:spPr>
          <a:xfrm flipH="1">
            <a:off x="713175" y="4205150"/>
            <a:ext cx="42843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infographics and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196" name="Google Shape;1196;p28"/>
          <p:cNvGrpSpPr/>
          <p:nvPr/>
        </p:nvGrpSpPr>
        <p:grpSpPr>
          <a:xfrm>
            <a:off x="3963663" y="-2091225"/>
            <a:ext cx="8043475" cy="8043475"/>
            <a:chOff x="1241175" y="-1300650"/>
            <a:chExt cx="8043475" cy="8043475"/>
          </a:xfrm>
        </p:grpSpPr>
        <p:sp>
          <p:nvSpPr>
            <p:cNvPr id="1197" name="Google Shape;1197;p28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8"/>
          <p:cNvGrpSpPr/>
          <p:nvPr/>
        </p:nvGrpSpPr>
        <p:grpSpPr>
          <a:xfrm>
            <a:off x="209583" y="304468"/>
            <a:ext cx="232368" cy="974453"/>
            <a:chOff x="2546733" y="2525280"/>
            <a:chExt cx="232368" cy="974453"/>
          </a:xfrm>
        </p:grpSpPr>
        <p:sp>
          <p:nvSpPr>
            <p:cNvPr id="1205" name="Google Shape;1205;p28"/>
            <p:cNvSpPr/>
            <p:nvPr/>
          </p:nvSpPr>
          <p:spPr>
            <a:xfrm>
              <a:off x="2688157" y="2525280"/>
              <a:ext cx="90944" cy="91712"/>
            </a:xfrm>
            <a:custGeom>
              <a:avLst/>
              <a:gdLst/>
              <a:ahLst/>
              <a:cxnLst/>
              <a:rect l="l" t="t" r="r" b="b"/>
              <a:pathLst>
                <a:path w="3904" h="3937" extrusionOk="0">
                  <a:moveTo>
                    <a:pt x="1935" y="0"/>
                  </a:moveTo>
                  <a:cubicBezTo>
                    <a:pt x="868" y="0"/>
                    <a:pt x="0" y="901"/>
                    <a:pt x="0" y="1968"/>
                  </a:cubicBezTo>
                  <a:cubicBezTo>
                    <a:pt x="0" y="3036"/>
                    <a:pt x="868" y="3936"/>
                    <a:pt x="1935" y="3936"/>
                  </a:cubicBezTo>
                  <a:cubicBezTo>
                    <a:pt x="3036" y="3936"/>
                    <a:pt x="3903" y="3036"/>
                    <a:pt x="3903" y="1968"/>
                  </a:cubicBezTo>
                  <a:cubicBezTo>
                    <a:pt x="3903" y="901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2688157" y="2707890"/>
              <a:ext cx="90944" cy="91712"/>
            </a:xfrm>
            <a:custGeom>
              <a:avLst/>
              <a:gdLst/>
              <a:ahLst/>
              <a:cxnLst/>
              <a:rect l="l" t="t" r="r" b="b"/>
              <a:pathLst>
                <a:path w="3904" h="3937" extrusionOk="0">
                  <a:moveTo>
                    <a:pt x="1935" y="0"/>
                  </a:moveTo>
                  <a:cubicBezTo>
                    <a:pt x="868" y="0"/>
                    <a:pt x="0" y="901"/>
                    <a:pt x="0" y="1968"/>
                  </a:cubicBezTo>
                  <a:cubicBezTo>
                    <a:pt x="0" y="3036"/>
                    <a:pt x="868" y="3936"/>
                    <a:pt x="1935" y="3936"/>
                  </a:cubicBezTo>
                  <a:cubicBezTo>
                    <a:pt x="3036" y="3936"/>
                    <a:pt x="3903" y="3036"/>
                    <a:pt x="3903" y="1968"/>
                  </a:cubicBezTo>
                  <a:cubicBezTo>
                    <a:pt x="3903" y="901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2688157" y="2890500"/>
              <a:ext cx="90944" cy="91712"/>
            </a:xfrm>
            <a:custGeom>
              <a:avLst/>
              <a:gdLst/>
              <a:ahLst/>
              <a:cxnLst/>
              <a:rect l="l" t="t" r="r" b="b"/>
              <a:pathLst>
                <a:path w="3904" h="3937" extrusionOk="0">
                  <a:moveTo>
                    <a:pt x="1935" y="0"/>
                  </a:moveTo>
                  <a:cubicBezTo>
                    <a:pt x="868" y="0"/>
                    <a:pt x="0" y="901"/>
                    <a:pt x="0" y="1968"/>
                  </a:cubicBezTo>
                  <a:cubicBezTo>
                    <a:pt x="0" y="3036"/>
                    <a:pt x="868" y="3936"/>
                    <a:pt x="1935" y="3936"/>
                  </a:cubicBezTo>
                  <a:cubicBezTo>
                    <a:pt x="3036" y="3936"/>
                    <a:pt x="3903" y="3036"/>
                    <a:pt x="3903" y="1968"/>
                  </a:cubicBezTo>
                  <a:cubicBezTo>
                    <a:pt x="3903" y="901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2546733" y="252528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867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03" y="3936"/>
                    <a:pt x="3903" y="3069"/>
                    <a:pt x="3937" y="1968"/>
                  </a:cubicBezTo>
                  <a:cubicBezTo>
                    <a:pt x="3937" y="867"/>
                    <a:pt x="3069" y="0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2546733" y="270789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03" y="3936"/>
                    <a:pt x="3937" y="3069"/>
                    <a:pt x="3937" y="1968"/>
                  </a:cubicBezTo>
                  <a:cubicBezTo>
                    <a:pt x="3937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2546733" y="288970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1"/>
                  </a:moveTo>
                  <a:cubicBezTo>
                    <a:pt x="901" y="1"/>
                    <a:pt x="0" y="868"/>
                    <a:pt x="0" y="1969"/>
                  </a:cubicBezTo>
                  <a:cubicBezTo>
                    <a:pt x="0" y="3036"/>
                    <a:pt x="901" y="3937"/>
                    <a:pt x="1968" y="3937"/>
                  </a:cubicBezTo>
                  <a:cubicBezTo>
                    <a:pt x="3003" y="3937"/>
                    <a:pt x="3937" y="3036"/>
                    <a:pt x="3937" y="1969"/>
                  </a:cubicBezTo>
                  <a:cubicBezTo>
                    <a:pt x="3937" y="868"/>
                    <a:pt x="3069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2688157" y="3043571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2688157" y="3225388"/>
              <a:ext cx="90944" cy="91736"/>
            </a:xfrm>
            <a:custGeom>
              <a:avLst/>
              <a:gdLst/>
              <a:ahLst/>
              <a:cxnLst/>
              <a:rect l="l" t="t" r="r" b="b"/>
              <a:pathLst>
                <a:path w="3904" h="3938" extrusionOk="0">
                  <a:moveTo>
                    <a:pt x="1935" y="1"/>
                  </a:moveTo>
                  <a:cubicBezTo>
                    <a:pt x="868" y="1"/>
                    <a:pt x="0" y="902"/>
                    <a:pt x="0" y="1969"/>
                  </a:cubicBezTo>
                  <a:cubicBezTo>
                    <a:pt x="0" y="3070"/>
                    <a:pt x="868" y="3937"/>
                    <a:pt x="1935" y="3937"/>
                  </a:cubicBezTo>
                  <a:cubicBezTo>
                    <a:pt x="3036" y="3937"/>
                    <a:pt x="3903" y="3070"/>
                    <a:pt x="3903" y="1969"/>
                  </a:cubicBezTo>
                  <a:cubicBezTo>
                    <a:pt x="3903" y="902"/>
                    <a:pt x="3036" y="1"/>
                    <a:pt x="1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2688157" y="3407998"/>
              <a:ext cx="90944" cy="91736"/>
            </a:xfrm>
            <a:custGeom>
              <a:avLst/>
              <a:gdLst/>
              <a:ahLst/>
              <a:cxnLst/>
              <a:rect l="l" t="t" r="r" b="b"/>
              <a:pathLst>
                <a:path w="3904" h="3938" extrusionOk="0">
                  <a:moveTo>
                    <a:pt x="1935" y="1"/>
                  </a:moveTo>
                  <a:cubicBezTo>
                    <a:pt x="868" y="1"/>
                    <a:pt x="0" y="902"/>
                    <a:pt x="0" y="1969"/>
                  </a:cubicBezTo>
                  <a:cubicBezTo>
                    <a:pt x="0" y="3070"/>
                    <a:pt x="868" y="3937"/>
                    <a:pt x="1935" y="3937"/>
                  </a:cubicBezTo>
                  <a:cubicBezTo>
                    <a:pt x="3036" y="3937"/>
                    <a:pt x="3903" y="3070"/>
                    <a:pt x="3903" y="1969"/>
                  </a:cubicBezTo>
                  <a:cubicBezTo>
                    <a:pt x="3903" y="902"/>
                    <a:pt x="3036" y="1"/>
                    <a:pt x="1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2546733" y="3043571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901" y="3903"/>
                    <a:pt x="1968" y="3903"/>
                  </a:cubicBezTo>
                  <a:cubicBezTo>
                    <a:pt x="3003" y="3903"/>
                    <a:pt x="3903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2546733" y="322462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1"/>
                  </a:moveTo>
                  <a:cubicBezTo>
                    <a:pt x="901" y="1"/>
                    <a:pt x="0" y="868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03" y="3937"/>
                    <a:pt x="3903" y="3103"/>
                    <a:pt x="3937" y="1969"/>
                  </a:cubicBezTo>
                  <a:cubicBezTo>
                    <a:pt x="3937" y="868"/>
                    <a:pt x="3069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2546733" y="3407229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1"/>
                  </a:moveTo>
                  <a:cubicBezTo>
                    <a:pt x="901" y="1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03" y="3937"/>
                    <a:pt x="3903" y="3069"/>
                    <a:pt x="3937" y="1969"/>
                  </a:cubicBezTo>
                  <a:cubicBezTo>
                    <a:pt x="3937" y="901"/>
                    <a:pt x="3069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28"/>
          <p:cNvGrpSpPr/>
          <p:nvPr/>
        </p:nvGrpSpPr>
        <p:grpSpPr>
          <a:xfrm>
            <a:off x="172962" y="143437"/>
            <a:ext cx="3907852" cy="4535562"/>
            <a:chOff x="88762" y="-1809651"/>
            <a:chExt cx="3907852" cy="4535562"/>
          </a:xfrm>
        </p:grpSpPr>
        <p:sp>
          <p:nvSpPr>
            <p:cNvPr id="1218" name="Google Shape;1218;p28"/>
            <p:cNvSpPr/>
            <p:nvPr/>
          </p:nvSpPr>
          <p:spPr>
            <a:xfrm>
              <a:off x="3741330" y="-1809651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3641796" y="-1711968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3841168" y="-1567819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88762" y="2505656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232524" y="2640191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28"/>
          <p:cNvGrpSpPr/>
          <p:nvPr/>
        </p:nvGrpSpPr>
        <p:grpSpPr>
          <a:xfrm>
            <a:off x="7758460" y="355654"/>
            <a:ext cx="518269" cy="328105"/>
            <a:chOff x="783960" y="4261704"/>
            <a:chExt cx="518269" cy="328105"/>
          </a:xfrm>
        </p:grpSpPr>
        <p:sp>
          <p:nvSpPr>
            <p:cNvPr id="1224" name="Google Shape;1224;p28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5" name="Google Shape;1225;p28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1226" name="Google Shape;1226;p28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8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8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8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" name="Google Shape;1231;p29"/>
          <p:cNvGrpSpPr/>
          <p:nvPr/>
        </p:nvGrpSpPr>
        <p:grpSpPr>
          <a:xfrm>
            <a:off x="198627" y="452709"/>
            <a:ext cx="232368" cy="973684"/>
            <a:chOff x="6656577" y="3252597"/>
            <a:chExt cx="232368" cy="973684"/>
          </a:xfrm>
        </p:grpSpPr>
        <p:sp>
          <p:nvSpPr>
            <p:cNvPr id="1232" name="Google Shape;1232;p29"/>
            <p:cNvSpPr/>
            <p:nvPr/>
          </p:nvSpPr>
          <p:spPr>
            <a:xfrm>
              <a:off x="6797232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69" y="3937"/>
                    <a:pt x="3936" y="3069"/>
                    <a:pt x="3936" y="1969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6797232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6797232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6656577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36" y="3937"/>
                    <a:pt x="3937" y="3069"/>
                    <a:pt x="3937" y="1969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6656577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6656577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6797232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69" y="3936"/>
                    <a:pt x="3936" y="3069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6797232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69" y="3937"/>
                    <a:pt x="3936" y="3070"/>
                    <a:pt x="3936" y="1969"/>
                  </a:cubicBezTo>
                  <a:cubicBezTo>
                    <a:pt x="3936" y="902"/>
                    <a:pt x="3069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6798001" y="4135338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6656577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36" y="3936"/>
                    <a:pt x="3937" y="3069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6656577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2"/>
                    <a:pt x="3036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6656577" y="4135338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68" y="3903"/>
                  </a:cubicBezTo>
                  <a:cubicBezTo>
                    <a:pt x="3069" y="3903"/>
                    <a:pt x="3937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4" name="Google Shape;1244;p29"/>
          <p:cNvGrpSpPr/>
          <p:nvPr/>
        </p:nvGrpSpPr>
        <p:grpSpPr>
          <a:xfrm>
            <a:off x="1844035" y="4194479"/>
            <a:ext cx="518269" cy="328105"/>
            <a:chOff x="783960" y="4261704"/>
            <a:chExt cx="518269" cy="328105"/>
          </a:xfrm>
        </p:grpSpPr>
        <p:sp>
          <p:nvSpPr>
            <p:cNvPr id="1245" name="Google Shape;1245;p29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6" name="Google Shape;1246;p29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1247" name="Google Shape;1247;p29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9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9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9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1" name="Google Shape;1251;p29"/>
          <p:cNvGrpSpPr/>
          <p:nvPr/>
        </p:nvGrpSpPr>
        <p:grpSpPr>
          <a:xfrm>
            <a:off x="107062" y="345649"/>
            <a:ext cx="4182177" cy="4176917"/>
            <a:chOff x="3047674" y="939549"/>
            <a:chExt cx="4182177" cy="4176917"/>
          </a:xfrm>
        </p:grpSpPr>
        <p:sp>
          <p:nvSpPr>
            <p:cNvPr id="1252" name="Google Shape;1252;p29"/>
            <p:cNvSpPr/>
            <p:nvPr/>
          </p:nvSpPr>
          <p:spPr>
            <a:xfrm>
              <a:off x="6974568" y="939549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6875033" y="1037232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7074406" y="1181381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6656876" y="5030718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70" y="2369"/>
                    <a:pt x="3070" y="1535"/>
                  </a:cubicBezTo>
                  <a:cubicBezTo>
                    <a:pt x="3070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6533418" y="4684960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3047674" y="3856443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3191437" y="3990978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9"/>
            <p:cNvSpPr/>
            <p:nvPr/>
          </p:nvSpPr>
          <p:spPr>
            <a:xfrm>
              <a:off x="3165635" y="3676741"/>
              <a:ext cx="200917" cy="171662"/>
            </a:xfrm>
            <a:custGeom>
              <a:avLst/>
              <a:gdLst/>
              <a:ahLst/>
              <a:cxnLst/>
              <a:rect l="l" t="t" r="r" b="b"/>
              <a:pathLst>
                <a:path w="7273" h="6214" extrusionOk="0">
                  <a:moveTo>
                    <a:pt x="934" y="0"/>
                  </a:moveTo>
                  <a:cubicBezTo>
                    <a:pt x="367" y="0"/>
                    <a:pt x="0" y="634"/>
                    <a:pt x="267" y="1135"/>
                  </a:cubicBezTo>
                  <a:lnTo>
                    <a:pt x="3002" y="5838"/>
                  </a:lnTo>
                  <a:cubicBezTo>
                    <a:pt x="3136" y="6088"/>
                    <a:pt x="3386" y="6213"/>
                    <a:pt x="3636" y="6213"/>
                  </a:cubicBezTo>
                  <a:cubicBezTo>
                    <a:pt x="3886" y="6213"/>
                    <a:pt x="4137" y="6088"/>
                    <a:pt x="4270" y="5838"/>
                  </a:cubicBezTo>
                  <a:lnTo>
                    <a:pt x="7005" y="1135"/>
                  </a:lnTo>
                  <a:cubicBezTo>
                    <a:pt x="7272" y="601"/>
                    <a:pt x="6905" y="0"/>
                    <a:pt x="6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29"/>
          <p:cNvGrpSpPr/>
          <p:nvPr/>
        </p:nvGrpSpPr>
        <p:grpSpPr>
          <a:xfrm>
            <a:off x="7159428" y="3943727"/>
            <a:ext cx="1271472" cy="625139"/>
            <a:chOff x="855125" y="612150"/>
            <a:chExt cx="511700" cy="251575"/>
          </a:xfrm>
        </p:grpSpPr>
        <p:sp>
          <p:nvSpPr>
            <p:cNvPr id="1261" name="Google Shape;1261;p29"/>
            <p:cNvSpPr/>
            <p:nvPr/>
          </p:nvSpPr>
          <p:spPr>
            <a:xfrm>
              <a:off x="1309725" y="612150"/>
              <a:ext cx="57100" cy="57100"/>
            </a:xfrm>
            <a:custGeom>
              <a:avLst/>
              <a:gdLst/>
              <a:ahLst/>
              <a:cxnLst/>
              <a:rect l="l" t="t" r="r" b="b"/>
              <a:pathLst>
                <a:path w="2284" h="2284" extrusionOk="0">
                  <a:moveTo>
                    <a:pt x="1" y="1"/>
                  </a:moveTo>
                  <a:lnTo>
                    <a:pt x="1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9"/>
            <p:cNvSpPr/>
            <p:nvPr/>
          </p:nvSpPr>
          <p:spPr>
            <a:xfrm>
              <a:off x="855125" y="730100"/>
              <a:ext cx="103700" cy="104150"/>
            </a:xfrm>
            <a:custGeom>
              <a:avLst/>
              <a:gdLst/>
              <a:ahLst/>
              <a:cxnLst/>
              <a:rect l="l" t="t" r="r" b="b"/>
              <a:pathLst>
                <a:path w="4148" h="4166" extrusionOk="0">
                  <a:moveTo>
                    <a:pt x="1" y="0"/>
                  </a:moveTo>
                  <a:lnTo>
                    <a:pt x="1" y="4166"/>
                  </a:lnTo>
                  <a:lnTo>
                    <a:pt x="4147" y="4166"/>
                  </a:lnTo>
                  <a:lnTo>
                    <a:pt x="414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9"/>
            <p:cNvSpPr/>
            <p:nvPr/>
          </p:nvSpPr>
          <p:spPr>
            <a:xfrm>
              <a:off x="917425" y="79237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1" y="1"/>
                  </a:moveTo>
                  <a:lnTo>
                    <a:pt x="1" y="2854"/>
                  </a:lnTo>
                  <a:lnTo>
                    <a:pt x="2854" y="2854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29"/>
          <p:cNvGrpSpPr/>
          <p:nvPr/>
        </p:nvGrpSpPr>
        <p:grpSpPr>
          <a:xfrm>
            <a:off x="1476312" y="221824"/>
            <a:ext cx="609540" cy="583574"/>
            <a:chOff x="3105300" y="593625"/>
            <a:chExt cx="256800" cy="245850"/>
          </a:xfrm>
        </p:grpSpPr>
        <p:sp>
          <p:nvSpPr>
            <p:cNvPr id="1265" name="Google Shape;1265;p29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9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29"/>
          <p:cNvGrpSpPr/>
          <p:nvPr/>
        </p:nvGrpSpPr>
        <p:grpSpPr>
          <a:xfrm>
            <a:off x="3963663" y="-2091225"/>
            <a:ext cx="8043475" cy="8043475"/>
            <a:chOff x="1241175" y="-1300650"/>
            <a:chExt cx="8043475" cy="8043475"/>
          </a:xfrm>
        </p:grpSpPr>
        <p:sp>
          <p:nvSpPr>
            <p:cNvPr id="1270" name="Google Shape;1270;p29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9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9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9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9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9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30"/>
          <p:cNvGrpSpPr/>
          <p:nvPr/>
        </p:nvGrpSpPr>
        <p:grpSpPr>
          <a:xfrm>
            <a:off x="4800605" y="-2897864"/>
            <a:ext cx="8043475" cy="8043475"/>
            <a:chOff x="1241175" y="-1300650"/>
            <a:chExt cx="8043475" cy="8043475"/>
          </a:xfrm>
        </p:grpSpPr>
        <p:sp>
          <p:nvSpPr>
            <p:cNvPr id="1279" name="Google Shape;1279;p30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30"/>
          <p:cNvGrpSpPr/>
          <p:nvPr/>
        </p:nvGrpSpPr>
        <p:grpSpPr>
          <a:xfrm>
            <a:off x="218646" y="467609"/>
            <a:ext cx="8696480" cy="4569349"/>
            <a:chOff x="218646" y="467609"/>
            <a:chExt cx="8696480" cy="4569349"/>
          </a:xfrm>
        </p:grpSpPr>
        <p:grpSp>
          <p:nvGrpSpPr>
            <p:cNvPr id="1287" name="Google Shape;1287;p30"/>
            <p:cNvGrpSpPr/>
            <p:nvPr/>
          </p:nvGrpSpPr>
          <p:grpSpPr>
            <a:xfrm>
              <a:off x="8309110" y="4708854"/>
              <a:ext cx="518269" cy="328105"/>
              <a:chOff x="783960" y="4261704"/>
              <a:chExt cx="518269" cy="328105"/>
            </a:xfrm>
          </p:grpSpPr>
          <p:sp>
            <p:nvSpPr>
              <p:cNvPr id="1288" name="Google Shape;1288;p30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89" name="Google Shape;1289;p30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1290" name="Google Shape;1290;p30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0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0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30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4" name="Google Shape;1294;p30"/>
            <p:cNvGrpSpPr/>
            <p:nvPr/>
          </p:nvGrpSpPr>
          <p:grpSpPr>
            <a:xfrm>
              <a:off x="8682758" y="1527568"/>
              <a:ext cx="232368" cy="974453"/>
              <a:chOff x="2546733" y="2525280"/>
              <a:chExt cx="232368" cy="974453"/>
            </a:xfrm>
          </p:grpSpPr>
          <p:sp>
            <p:nvSpPr>
              <p:cNvPr id="1295" name="Google Shape;1295;p30"/>
              <p:cNvSpPr/>
              <p:nvPr/>
            </p:nvSpPr>
            <p:spPr>
              <a:xfrm>
                <a:off x="2688157" y="2525280"/>
                <a:ext cx="90944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7" extrusionOk="0">
                    <a:moveTo>
                      <a:pt x="1935" y="0"/>
                    </a:moveTo>
                    <a:cubicBezTo>
                      <a:pt x="868" y="0"/>
                      <a:pt x="0" y="901"/>
                      <a:pt x="0" y="1968"/>
                    </a:cubicBezTo>
                    <a:cubicBezTo>
                      <a:pt x="0" y="3036"/>
                      <a:pt x="868" y="3936"/>
                      <a:pt x="1935" y="3936"/>
                    </a:cubicBezTo>
                    <a:cubicBezTo>
                      <a:pt x="3036" y="3936"/>
                      <a:pt x="3903" y="3036"/>
                      <a:pt x="3903" y="1968"/>
                    </a:cubicBezTo>
                    <a:cubicBezTo>
                      <a:pt x="3903" y="901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0"/>
              <p:cNvSpPr/>
              <p:nvPr/>
            </p:nvSpPr>
            <p:spPr>
              <a:xfrm>
                <a:off x="2688157" y="2707890"/>
                <a:ext cx="90944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7" extrusionOk="0">
                    <a:moveTo>
                      <a:pt x="1935" y="0"/>
                    </a:moveTo>
                    <a:cubicBezTo>
                      <a:pt x="868" y="0"/>
                      <a:pt x="0" y="901"/>
                      <a:pt x="0" y="1968"/>
                    </a:cubicBezTo>
                    <a:cubicBezTo>
                      <a:pt x="0" y="3036"/>
                      <a:pt x="868" y="3936"/>
                      <a:pt x="1935" y="3936"/>
                    </a:cubicBezTo>
                    <a:cubicBezTo>
                      <a:pt x="3036" y="3936"/>
                      <a:pt x="3903" y="3036"/>
                      <a:pt x="3903" y="1968"/>
                    </a:cubicBezTo>
                    <a:cubicBezTo>
                      <a:pt x="3903" y="901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0"/>
              <p:cNvSpPr/>
              <p:nvPr/>
            </p:nvSpPr>
            <p:spPr>
              <a:xfrm>
                <a:off x="2688157" y="2890500"/>
                <a:ext cx="90944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7" extrusionOk="0">
                    <a:moveTo>
                      <a:pt x="1935" y="0"/>
                    </a:moveTo>
                    <a:cubicBezTo>
                      <a:pt x="868" y="0"/>
                      <a:pt x="0" y="901"/>
                      <a:pt x="0" y="1968"/>
                    </a:cubicBezTo>
                    <a:cubicBezTo>
                      <a:pt x="0" y="3036"/>
                      <a:pt x="868" y="3936"/>
                      <a:pt x="1935" y="3936"/>
                    </a:cubicBezTo>
                    <a:cubicBezTo>
                      <a:pt x="3036" y="3936"/>
                      <a:pt x="3903" y="3036"/>
                      <a:pt x="3903" y="1968"/>
                    </a:cubicBezTo>
                    <a:cubicBezTo>
                      <a:pt x="3903" y="901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30"/>
              <p:cNvSpPr/>
              <p:nvPr/>
            </p:nvSpPr>
            <p:spPr>
              <a:xfrm>
                <a:off x="2546733" y="252528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867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03" y="3936"/>
                      <a:pt x="3903" y="3069"/>
                      <a:pt x="3937" y="1968"/>
                    </a:cubicBezTo>
                    <a:cubicBezTo>
                      <a:pt x="3937" y="867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30"/>
              <p:cNvSpPr/>
              <p:nvPr/>
            </p:nvSpPr>
            <p:spPr>
              <a:xfrm>
                <a:off x="2546733" y="270789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03" y="3936"/>
                      <a:pt x="3937" y="3069"/>
                      <a:pt x="3937" y="1968"/>
                    </a:cubicBezTo>
                    <a:cubicBezTo>
                      <a:pt x="3937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30"/>
              <p:cNvSpPr/>
              <p:nvPr/>
            </p:nvSpPr>
            <p:spPr>
              <a:xfrm>
                <a:off x="2546733" y="288970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1"/>
                    </a:moveTo>
                    <a:cubicBezTo>
                      <a:pt x="901" y="1"/>
                      <a:pt x="0" y="868"/>
                      <a:pt x="0" y="1969"/>
                    </a:cubicBezTo>
                    <a:cubicBezTo>
                      <a:pt x="0" y="3036"/>
                      <a:pt x="901" y="3937"/>
                      <a:pt x="1968" y="3937"/>
                    </a:cubicBezTo>
                    <a:cubicBezTo>
                      <a:pt x="3003" y="3937"/>
                      <a:pt x="3937" y="3036"/>
                      <a:pt x="3937" y="1969"/>
                    </a:cubicBezTo>
                    <a:cubicBezTo>
                      <a:pt x="3937" y="868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0"/>
              <p:cNvSpPr/>
              <p:nvPr/>
            </p:nvSpPr>
            <p:spPr>
              <a:xfrm>
                <a:off x="2688157" y="3043571"/>
                <a:ext cx="90944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04" extrusionOk="0">
                    <a:moveTo>
                      <a:pt x="1935" y="0"/>
                    </a:moveTo>
                    <a:cubicBezTo>
                      <a:pt x="868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35" y="3903"/>
                    </a:cubicBezTo>
                    <a:cubicBezTo>
                      <a:pt x="3036" y="3903"/>
                      <a:pt x="3903" y="3036"/>
                      <a:pt x="3903" y="1935"/>
                    </a:cubicBezTo>
                    <a:cubicBezTo>
                      <a:pt x="3903" y="868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30"/>
              <p:cNvSpPr/>
              <p:nvPr/>
            </p:nvSpPr>
            <p:spPr>
              <a:xfrm>
                <a:off x="2688157" y="3225388"/>
                <a:ext cx="90944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8" extrusionOk="0">
                    <a:moveTo>
                      <a:pt x="1935" y="1"/>
                    </a:moveTo>
                    <a:cubicBezTo>
                      <a:pt x="868" y="1"/>
                      <a:pt x="0" y="902"/>
                      <a:pt x="0" y="1969"/>
                    </a:cubicBezTo>
                    <a:cubicBezTo>
                      <a:pt x="0" y="3070"/>
                      <a:pt x="868" y="3937"/>
                      <a:pt x="1935" y="3937"/>
                    </a:cubicBezTo>
                    <a:cubicBezTo>
                      <a:pt x="3036" y="3937"/>
                      <a:pt x="3903" y="3070"/>
                      <a:pt x="3903" y="1969"/>
                    </a:cubicBezTo>
                    <a:cubicBezTo>
                      <a:pt x="3903" y="902"/>
                      <a:pt x="3036" y="1"/>
                      <a:pt x="1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0"/>
              <p:cNvSpPr/>
              <p:nvPr/>
            </p:nvSpPr>
            <p:spPr>
              <a:xfrm>
                <a:off x="2688157" y="3407998"/>
                <a:ext cx="90944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8" extrusionOk="0">
                    <a:moveTo>
                      <a:pt x="1935" y="1"/>
                    </a:moveTo>
                    <a:cubicBezTo>
                      <a:pt x="868" y="1"/>
                      <a:pt x="0" y="902"/>
                      <a:pt x="0" y="1969"/>
                    </a:cubicBezTo>
                    <a:cubicBezTo>
                      <a:pt x="0" y="3070"/>
                      <a:pt x="868" y="3937"/>
                      <a:pt x="1935" y="3937"/>
                    </a:cubicBezTo>
                    <a:cubicBezTo>
                      <a:pt x="3036" y="3937"/>
                      <a:pt x="3903" y="3070"/>
                      <a:pt x="3903" y="1969"/>
                    </a:cubicBezTo>
                    <a:cubicBezTo>
                      <a:pt x="3903" y="902"/>
                      <a:pt x="3036" y="1"/>
                      <a:pt x="1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0"/>
              <p:cNvSpPr/>
              <p:nvPr/>
            </p:nvSpPr>
            <p:spPr>
              <a:xfrm>
                <a:off x="2546733" y="3043571"/>
                <a:ext cx="91712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04" extrusionOk="0">
                    <a:moveTo>
                      <a:pt x="1968" y="0"/>
                    </a:moveTo>
                    <a:cubicBezTo>
                      <a:pt x="901" y="0"/>
                      <a:pt x="0" y="868"/>
                      <a:pt x="0" y="1935"/>
                    </a:cubicBezTo>
                    <a:cubicBezTo>
                      <a:pt x="0" y="3036"/>
                      <a:pt x="901" y="3903"/>
                      <a:pt x="1968" y="3903"/>
                    </a:cubicBezTo>
                    <a:cubicBezTo>
                      <a:pt x="3003" y="3903"/>
                      <a:pt x="3903" y="3036"/>
                      <a:pt x="3937" y="1935"/>
                    </a:cubicBezTo>
                    <a:cubicBezTo>
                      <a:pt x="3937" y="868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0"/>
              <p:cNvSpPr/>
              <p:nvPr/>
            </p:nvSpPr>
            <p:spPr>
              <a:xfrm>
                <a:off x="2546733" y="322462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1"/>
                    </a:moveTo>
                    <a:cubicBezTo>
                      <a:pt x="901" y="1"/>
                      <a:pt x="0" y="868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03" y="3937"/>
                      <a:pt x="3903" y="3103"/>
                      <a:pt x="3937" y="1969"/>
                    </a:cubicBezTo>
                    <a:cubicBezTo>
                      <a:pt x="3937" y="868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0"/>
              <p:cNvSpPr/>
              <p:nvPr/>
            </p:nvSpPr>
            <p:spPr>
              <a:xfrm>
                <a:off x="2546733" y="3407229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1"/>
                    </a:moveTo>
                    <a:cubicBezTo>
                      <a:pt x="901" y="1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03" y="3937"/>
                      <a:pt x="3903" y="3069"/>
                      <a:pt x="3937" y="1969"/>
                    </a:cubicBezTo>
                    <a:cubicBezTo>
                      <a:pt x="3937" y="901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7" name="Google Shape;1307;p30"/>
            <p:cNvGrpSpPr/>
            <p:nvPr/>
          </p:nvGrpSpPr>
          <p:grpSpPr>
            <a:xfrm>
              <a:off x="7931584" y="467609"/>
              <a:ext cx="648306" cy="649281"/>
              <a:chOff x="5022684" y="4300597"/>
              <a:chExt cx="648306" cy="649281"/>
            </a:xfrm>
          </p:grpSpPr>
          <p:sp>
            <p:nvSpPr>
              <p:cNvPr id="1308" name="Google Shape;1308;p30"/>
              <p:cNvSpPr/>
              <p:nvPr/>
            </p:nvSpPr>
            <p:spPr>
              <a:xfrm>
                <a:off x="5022684" y="4300597"/>
                <a:ext cx="235516" cy="235528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851" extrusionOk="0">
                    <a:moveTo>
                      <a:pt x="0" y="1"/>
                    </a:moveTo>
                    <a:lnTo>
                      <a:pt x="0" y="4851"/>
                    </a:lnTo>
                    <a:lnTo>
                      <a:pt x="4850" y="4851"/>
                    </a:lnTo>
                    <a:lnTo>
                      <a:pt x="4850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0"/>
              <p:cNvSpPr/>
              <p:nvPr/>
            </p:nvSpPr>
            <p:spPr>
              <a:xfrm>
                <a:off x="5157512" y="4434502"/>
                <a:ext cx="166235" cy="166292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425" extrusionOk="0">
                    <a:moveTo>
                      <a:pt x="0" y="1"/>
                    </a:moveTo>
                    <a:lnTo>
                      <a:pt x="0" y="3424"/>
                    </a:lnTo>
                    <a:lnTo>
                      <a:pt x="3424" y="3424"/>
                    </a:lnTo>
                    <a:lnTo>
                      <a:pt x="342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0"/>
              <p:cNvSpPr/>
              <p:nvPr/>
            </p:nvSpPr>
            <p:spPr>
              <a:xfrm>
                <a:off x="5569375" y="4434502"/>
                <a:ext cx="101615" cy="10162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093" extrusionOk="0">
                    <a:moveTo>
                      <a:pt x="0" y="1"/>
                    </a:moveTo>
                    <a:lnTo>
                      <a:pt x="0" y="2093"/>
                    </a:lnTo>
                    <a:lnTo>
                      <a:pt x="2093" y="2093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0"/>
              <p:cNvSpPr/>
              <p:nvPr/>
            </p:nvSpPr>
            <p:spPr>
              <a:xfrm>
                <a:off x="5294185" y="4811309"/>
                <a:ext cx="138562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0" y="0"/>
                    </a:moveTo>
                    <a:lnTo>
                      <a:pt x="0" y="2853"/>
                    </a:lnTo>
                    <a:lnTo>
                      <a:pt x="2853" y="2853"/>
                    </a:lnTo>
                    <a:lnTo>
                      <a:pt x="2853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2" name="Google Shape;1312;p30"/>
            <p:cNvSpPr/>
            <p:nvPr/>
          </p:nvSpPr>
          <p:spPr>
            <a:xfrm>
              <a:off x="4772155" y="4845647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3" name="Google Shape;1313;p30"/>
            <p:cNvGrpSpPr/>
            <p:nvPr/>
          </p:nvGrpSpPr>
          <p:grpSpPr>
            <a:xfrm>
              <a:off x="218646" y="488887"/>
              <a:ext cx="355724" cy="1888212"/>
              <a:chOff x="124471" y="1153724"/>
              <a:chExt cx="355724" cy="1888212"/>
            </a:xfrm>
          </p:grpSpPr>
          <p:sp>
            <p:nvSpPr>
              <p:cNvPr id="1314" name="Google Shape;1314;p30"/>
              <p:cNvSpPr/>
              <p:nvPr/>
            </p:nvSpPr>
            <p:spPr>
              <a:xfrm>
                <a:off x="224005" y="1153724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0"/>
              <p:cNvSpPr/>
              <p:nvPr/>
            </p:nvSpPr>
            <p:spPr>
              <a:xfrm>
                <a:off x="124471" y="1251407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0"/>
              <p:cNvSpPr/>
              <p:nvPr/>
            </p:nvSpPr>
            <p:spPr>
              <a:xfrm>
                <a:off x="323843" y="1395556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30"/>
              <p:cNvSpPr/>
              <p:nvPr/>
            </p:nvSpPr>
            <p:spPr>
              <a:xfrm>
                <a:off x="250712" y="2821681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394474" y="2956216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9" name="Google Shape;1319;p30"/>
            <p:cNvGrpSpPr/>
            <p:nvPr/>
          </p:nvGrpSpPr>
          <p:grpSpPr>
            <a:xfrm>
              <a:off x="313312" y="4328124"/>
              <a:ext cx="609540" cy="583574"/>
              <a:chOff x="3105300" y="593625"/>
              <a:chExt cx="256800" cy="245850"/>
            </a:xfrm>
          </p:grpSpPr>
          <p:sp>
            <p:nvSpPr>
              <p:cNvPr id="1320" name="Google Shape;1320;p30"/>
              <p:cNvSpPr/>
              <p:nvPr/>
            </p:nvSpPr>
            <p:spPr>
              <a:xfrm>
                <a:off x="3130975" y="695850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30"/>
              <p:cNvSpPr/>
              <p:nvPr/>
            </p:nvSpPr>
            <p:spPr>
              <a:xfrm>
                <a:off x="3202300" y="7652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30"/>
              <p:cNvSpPr/>
              <p:nvPr/>
            </p:nvSpPr>
            <p:spPr>
              <a:xfrm>
                <a:off x="3293125" y="652575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30"/>
              <p:cNvSpPr/>
              <p:nvPr/>
            </p:nvSpPr>
            <p:spPr>
              <a:xfrm>
                <a:off x="3105300" y="593625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31"/>
          <p:cNvGrpSpPr/>
          <p:nvPr/>
        </p:nvGrpSpPr>
        <p:grpSpPr>
          <a:xfrm>
            <a:off x="4800605" y="-2897864"/>
            <a:ext cx="8043475" cy="8043475"/>
            <a:chOff x="1241175" y="-1300650"/>
            <a:chExt cx="8043475" cy="8043475"/>
          </a:xfrm>
        </p:grpSpPr>
        <p:sp>
          <p:nvSpPr>
            <p:cNvPr id="1326" name="Google Shape;1326;p31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3" name="Google Shape;1333;p31"/>
          <p:cNvGrpSpPr/>
          <p:nvPr/>
        </p:nvGrpSpPr>
        <p:grpSpPr>
          <a:xfrm>
            <a:off x="151608" y="193697"/>
            <a:ext cx="8393629" cy="4799168"/>
            <a:chOff x="151608" y="193697"/>
            <a:chExt cx="8393629" cy="4799168"/>
          </a:xfrm>
        </p:grpSpPr>
        <p:grpSp>
          <p:nvGrpSpPr>
            <p:cNvPr id="1334" name="Google Shape;1334;p31"/>
            <p:cNvGrpSpPr/>
            <p:nvPr/>
          </p:nvGrpSpPr>
          <p:grpSpPr>
            <a:xfrm>
              <a:off x="507337" y="193699"/>
              <a:ext cx="609540" cy="583574"/>
              <a:chOff x="3105300" y="593625"/>
              <a:chExt cx="256800" cy="245850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3130975" y="695850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3202300" y="7652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1"/>
              <p:cNvSpPr/>
              <p:nvPr/>
            </p:nvSpPr>
            <p:spPr>
              <a:xfrm>
                <a:off x="3293125" y="652575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1"/>
              <p:cNvSpPr/>
              <p:nvPr/>
            </p:nvSpPr>
            <p:spPr>
              <a:xfrm>
                <a:off x="3105300" y="593625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9" name="Google Shape;1339;p31"/>
            <p:cNvGrpSpPr/>
            <p:nvPr/>
          </p:nvGrpSpPr>
          <p:grpSpPr>
            <a:xfrm>
              <a:off x="7913328" y="1157702"/>
              <a:ext cx="631910" cy="457789"/>
              <a:chOff x="691339" y="-641130"/>
              <a:chExt cx="254310" cy="184228"/>
            </a:xfrm>
          </p:grpSpPr>
          <p:sp>
            <p:nvSpPr>
              <p:cNvPr id="1340" name="Google Shape;1340;p31"/>
              <p:cNvSpPr/>
              <p:nvPr/>
            </p:nvSpPr>
            <p:spPr>
              <a:xfrm>
                <a:off x="888549" y="-641130"/>
                <a:ext cx="571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284" extrusionOk="0">
                    <a:moveTo>
                      <a:pt x="1" y="1"/>
                    </a:moveTo>
                    <a:lnTo>
                      <a:pt x="1" y="2283"/>
                    </a:lnTo>
                    <a:lnTo>
                      <a:pt x="2283" y="2283"/>
                    </a:ln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1"/>
              <p:cNvSpPr/>
              <p:nvPr/>
            </p:nvSpPr>
            <p:spPr>
              <a:xfrm>
                <a:off x="691339" y="-590527"/>
                <a:ext cx="1037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166" extrusionOk="0">
                    <a:moveTo>
                      <a:pt x="1" y="0"/>
                    </a:moveTo>
                    <a:lnTo>
                      <a:pt x="1" y="4166"/>
                    </a:lnTo>
                    <a:lnTo>
                      <a:pt x="4147" y="4166"/>
                    </a:lnTo>
                    <a:lnTo>
                      <a:pt x="414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1"/>
              <p:cNvSpPr/>
              <p:nvPr/>
            </p:nvSpPr>
            <p:spPr>
              <a:xfrm>
                <a:off x="753639" y="-528252"/>
                <a:ext cx="71350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" y="1"/>
                    </a:moveTo>
                    <a:lnTo>
                      <a:pt x="1" y="2854"/>
                    </a:lnTo>
                    <a:lnTo>
                      <a:pt x="2854" y="2854"/>
                    </a:lnTo>
                    <a:lnTo>
                      <a:pt x="285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" name="Google Shape;1343;p31"/>
            <p:cNvGrpSpPr/>
            <p:nvPr/>
          </p:nvGrpSpPr>
          <p:grpSpPr>
            <a:xfrm>
              <a:off x="342634" y="4343584"/>
              <a:ext cx="648306" cy="649281"/>
              <a:chOff x="5022684" y="4300597"/>
              <a:chExt cx="648306" cy="649281"/>
            </a:xfrm>
          </p:grpSpPr>
          <p:sp>
            <p:nvSpPr>
              <p:cNvPr id="1344" name="Google Shape;1344;p31"/>
              <p:cNvSpPr/>
              <p:nvPr/>
            </p:nvSpPr>
            <p:spPr>
              <a:xfrm>
                <a:off x="5022684" y="4300597"/>
                <a:ext cx="235516" cy="235528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851" extrusionOk="0">
                    <a:moveTo>
                      <a:pt x="0" y="1"/>
                    </a:moveTo>
                    <a:lnTo>
                      <a:pt x="0" y="4851"/>
                    </a:lnTo>
                    <a:lnTo>
                      <a:pt x="4850" y="4851"/>
                    </a:lnTo>
                    <a:lnTo>
                      <a:pt x="4850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1"/>
              <p:cNvSpPr/>
              <p:nvPr/>
            </p:nvSpPr>
            <p:spPr>
              <a:xfrm>
                <a:off x="5157512" y="4434502"/>
                <a:ext cx="166235" cy="166292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425" extrusionOk="0">
                    <a:moveTo>
                      <a:pt x="0" y="1"/>
                    </a:moveTo>
                    <a:lnTo>
                      <a:pt x="0" y="3424"/>
                    </a:lnTo>
                    <a:lnTo>
                      <a:pt x="3424" y="3424"/>
                    </a:lnTo>
                    <a:lnTo>
                      <a:pt x="342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5569375" y="4434502"/>
                <a:ext cx="101615" cy="10162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093" extrusionOk="0">
                    <a:moveTo>
                      <a:pt x="0" y="1"/>
                    </a:moveTo>
                    <a:lnTo>
                      <a:pt x="0" y="2093"/>
                    </a:lnTo>
                    <a:lnTo>
                      <a:pt x="2093" y="2093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1"/>
              <p:cNvSpPr/>
              <p:nvPr/>
            </p:nvSpPr>
            <p:spPr>
              <a:xfrm>
                <a:off x="5294185" y="4811309"/>
                <a:ext cx="138562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0" y="0"/>
                    </a:moveTo>
                    <a:lnTo>
                      <a:pt x="0" y="2853"/>
                    </a:lnTo>
                    <a:lnTo>
                      <a:pt x="2853" y="2853"/>
                    </a:lnTo>
                    <a:lnTo>
                      <a:pt x="2853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8" name="Google Shape;1348;p31"/>
            <p:cNvSpPr/>
            <p:nvPr/>
          </p:nvSpPr>
          <p:spPr>
            <a:xfrm>
              <a:off x="7913330" y="193697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9" name="Google Shape;1349;p31"/>
            <p:cNvGrpSpPr/>
            <p:nvPr/>
          </p:nvGrpSpPr>
          <p:grpSpPr>
            <a:xfrm>
              <a:off x="151608" y="1402587"/>
              <a:ext cx="355724" cy="1888212"/>
              <a:chOff x="124471" y="1153724"/>
              <a:chExt cx="355724" cy="1888212"/>
            </a:xfrm>
          </p:grpSpPr>
          <p:sp>
            <p:nvSpPr>
              <p:cNvPr id="1350" name="Google Shape;1350;p31"/>
              <p:cNvSpPr/>
              <p:nvPr/>
            </p:nvSpPr>
            <p:spPr>
              <a:xfrm>
                <a:off x="224005" y="1153724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1"/>
              <p:cNvSpPr/>
              <p:nvPr/>
            </p:nvSpPr>
            <p:spPr>
              <a:xfrm>
                <a:off x="124471" y="1251407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323843" y="1395556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1"/>
              <p:cNvSpPr/>
              <p:nvPr/>
            </p:nvSpPr>
            <p:spPr>
              <a:xfrm>
                <a:off x="250712" y="2821681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1"/>
              <p:cNvSpPr/>
              <p:nvPr/>
            </p:nvSpPr>
            <p:spPr>
              <a:xfrm>
                <a:off x="394474" y="2956216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5" name="Google Shape;1355;p31"/>
            <p:cNvGrpSpPr/>
            <p:nvPr/>
          </p:nvGrpSpPr>
          <p:grpSpPr>
            <a:xfrm>
              <a:off x="5669774" y="4743018"/>
              <a:ext cx="229483" cy="220256"/>
              <a:chOff x="250712" y="2821681"/>
              <a:chExt cx="229483" cy="220256"/>
            </a:xfrm>
          </p:grpSpPr>
          <p:sp>
            <p:nvSpPr>
              <p:cNvPr id="1356" name="Google Shape;1356;p31"/>
              <p:cNvSpPr/>
              <p:nvPr/>
            </p:nvSpPr>
            <p:spPr>
              <a:xfrm>
                <a:off x="250712" y="2821681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31"/>
              <p:cNvSpPr/>
              <p:nvPr/>
            </p:nvSpPr>
            <p:spPr>
              <a:xfrm>
                <a:off x="394474" y="2956216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8" name="Google Shape;1358;p31"/>
          <p:cNvGrpSpPr/>
          <p:nvPr/>
        </p:nvGrpSpPr>
        <p:grpSpPr>
          <a:xfrm>
            <a:off x="8758502" y="3301184"/>
            <a:ext cx="232368" cy="973684"/>
            <a:chOff x="6656577" y="3252597"/>
            <a:chExt cx="232368" cy="973684"/>
          </a:xfrm>
        </p:grpSpPr>
        <p:sp>
          <p:nvSpPr>
            <p:cNvPr id="1359" name="Google Shape;1359;p31"/>
            <p:cNvSpPr/>
            <p:nvPr/>
          </p:nvSpPr>
          <p:spPr>
            <a:xfrm>
              <a:off x="6797232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69" y="3937"/>
                    <a:pt x="3936" y="3069"/>
                    <a:pt x="3936" y="1969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6797232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1"/>
            <p:cNvSpPr/>
            <p:nvPr/>
          </p:nvSpPr>
          <p:spPr>
            <a:xfrm>
              <a:off x="6797232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1"/>
            <p:cNvSpPr/>
            <p:nvPr/>
          </p:nvSpPr>
          <p:spPr>
            <a:xfrm>
              <a:off x="6656577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36" y="3937"/>
                    <a:pt x="3937" y="3069"/>
                    <a:pt x="3937" y="1969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6656577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1"/>
            <p:cNvSpPr/>
            <p:nvPr/>
          </p:nvSpPr>
          <p:spPr>
            <a:xfrm>
              <a:off x="6656577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1"/>
            <p:cNvSpPr/>
            <p:nvPr/>
          </p:nvSpPr>
          <p:spPr>
            <a:xfrm>
              <a:off x="6797232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69" y="3936"/>
                    <a:pt x="3936" y="3069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6797232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69" y="3937"/>
                    <a:pt x="3936" y="3070"/>
                    <a:pt x="3936" y="1969"/>
                  </a:cubicBezTo>
                  <a:cubicBezTo>
                    <a:pt x="3936" y="902"/>
                    <a:pt x="3069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1"/>
            <p:cNvSpPr/>
            <p:nvPr/>
          </p:nvSpPr>
          <p:spPr>
            <a:xfrm>
              <a:off x="6798001" y="4135338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1"/>
            <p:cNvSpPr/>
            <p:nvPr/>
          </p:nvSpPr>
          <p:spPr>
            <a:xfrm>
              <a:off x="6656577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36" y="3936"/>
                    <a:pt x="3937" y="3069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1"/>
            <p:cNvSpPr/>
            <p:nvPr/>
          </p:nvSpPr>
          <p:spPr>
            <a:xfrm>
              <a:off x="6656577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2"/>
                    <a:pt x="3036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1"/>
            <p:cNvSpPr/>
            <p:nvPr/>
          </p:nvSpPr>
          <p:spPr>
            <a:xfrm>
              <a:off x="6656577" y="4135338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68" y="3903"/>
                  </a:cubicBezTo>
                  <a:cubicBezTo>
                    <a:pt x="3069" y="3903"/>
                    <a:pt x="3937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728363" y="2063200"/>
            <a:ext cx="3520200" cy="15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 hasCustomPrompt="1"/>
          </p:nvPr>
        </p:nvSpPr>
        <p:spPr>
          <a:xfrm>
            <a:off x="1736363" y="1231507"/>
            <a:ext cx="1504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728363" y="3604718"/>
            <a:ext cx="3520200" cy="4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107062" y="345649"/>
            <a:ext cx="5576778" cy="4450078"/>
            <a:chOff x="107062" y="345649"/>
            <a:chExt cx="5576778" cy="4450078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5035534" y="4146447"/>
              <a:ext cx="648306" cy="649281"/>
              <a:chOff x="5022684" y="4300597"/>
              <a:chExt cx="648306" cy="649281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5022684" y="4300597"/>
                <a:ext cx="235516" cy="235528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851" extrusionOk="0">
                    <a:moveTo>
                      <a:pt x="0" y="1"/>
                    </a:moveTo>
                    <a:lnTo>
                      <a:pt x="0" y="4851"/>
                    </a:lnTo>
                    <a:lnTo>
                      <a:pt x="4850" y="4851"/>
                    </a:lnTo>
                    <a:lnTo>
                      <a:pt x="4850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157512" y="4434502"/>
                <a:ext cx="166235" cy="166292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425" extrusionOk="0">
                    <a:moveTo>
                      <a:pt x="0" y="1"/>
                    </a:moveTo>
                    <a:lnTo>
                      <a:pt x="0" y="3424"/>
                    </a:lnTo>
                    <a:lnTo>
                      <a:pt x="3424" y="3424"/>
                    </a:lnTo>
                    <a:lnTo>
                      <a:pt x="342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569375" y="4434502"/>
                <a:ext cx="101615" cy="10162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093" extrusionOk="0">
                    <a:moveTo>
                      <a:pt x="0" y="1"/>
                    </a:moveTo>
                    <a:lnTo>
                      <a:pt x="0" y="2093"/>
                    </a:lnTo>
                    <a:lnTo>
                      <a:pt x="2093" y="2093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294185" y="4811309"/>
                <a:ext cx="138562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0" y="0"/>
                    </a:moveTo>
                    <a:lnTo>
                      <a:pt x="0" y="2853"/>
                    </a:lnTo>
                    <a:lnTo>
                      <a:pt x="2853" y="2853"/>
                    </a:lnTo>
                    <a:lnTo>
                      <a:pt x="2853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198627" y="452709"/>
              <a:ext cx="232368" cy="973684"/>
              <a:chOff x="6656577" y="3252597"/>
              <a:chExt cx="232368" cy="973684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6797232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69" y="3937"/>
                      <a:pt x="3936" y="3069"/>
                      <a:pt x="3936" y="1969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797232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6797232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6656577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36" y="3937"/>
                      <a:pt x="3937" y="3069"/>
                      <a:pt x="3937" y="1969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6656577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6656577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6797232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69" y="3936"/>
                      <a:pt x="3936" y="3069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6797232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69" y="3937"/>
                      <a:pt x="3936" y="3070"/>
                      <a:pt x="3936" y="1969"/>
                    </a:cubicBezTo>
                    <a:cubicBezTo>
                      <a:pt x="3936" y="902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6798001" y="4135338"/>
                <a:ext cx="90944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04" extrusionOk="0">
                    <a:moveTo>
                      <a:pt x="1935" y="0"/>
                    </a:moveTo>
                    <a:cubicBezTo>
                      <a:pt x="868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35" y="3903"/>
                    </a:cubicBezTo>
                    <a:cubicBezTo>
                      <a:pt x="3036" y="3903"/>
                      <a:pt x="3903" y="3036"/>
                      <a:pt x="3903" y="1935"/>
                    </a:cubicBezTo>
                    <a:cubicBezTo>
                      <a:pt x="3903" y="868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6656577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36" y="3936"/>
                      <a:pt x="3937" y="3069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6656577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36" y="3937"/>
                      <a:pt x="3937" y="3070"/>
                      <a:pt x="3937" y="1969"/>
                    </a:cubicBezTo>
                    <a:cubicBezTo>
                      <a:pt x="3937" y="902"/>
                      <a:pt x="3036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6656577" y="4135338"/>
                <a:ext cx="91712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04" extrusionOk="0">
                    <a:moveTo>
                      <a:pt x="1968" y="0"/>
                    </a:moveTo>
                    <a:cubicBezTo>
                      <a:pt x="901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68" y="3903"/>
                    </a:cubicBezTo>
                    <a:cubicBezTo>
                      <a:pt x="3069" y="3903"/>
                      <a:pt x="3937" y="3036"/>
                      <a:pt x="3937" y="1935"/>
                    </a:cubicBezTo>
                    <a:cubicBezTo>
                      <a:pt x="3937" y="868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>
              <a:off x="107062" y="345649"/>
              <a:ext cx="4182177" cy="4176917"/>
              <a:chOff x="3047674" y="939549"/>
              <a:chExt cx="4182177" cy="4176917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6974568" y="939549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6875033" y="1037232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7074406" y="1181381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656876" y="5030718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369" y="3103"/>
                      <a:pt x="3070" y="2369"/>
                      <a:pt x="3070" y="1535"/>
                    </a:cubicBezTo>
                    <a:cubicBezTo>
                      <a:pt x="3070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6533418" y="4684960"/>
                <a:ext cx="175087" cy="191303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6925" extrusionOk="0">
                    <a:moveTo>
                      <a:pt x="749" y="0"/>
                    </a:moveTo>
                    <a:cubicBezTo>
                      <a:pt x="358" y="0"/>
                      <a:pt x="0" y="307"/>
                      <a:pt x="0" y="708"/>
                    </a:cubicBezTo>
                    <a:lnTo>
                      <a:pt x="0" y="6179"/>
                    </a:lnTo>
                    <a:cubicBezTo>
                      <a:pt x="0" y="6626"/>
                      <a:pt x="351" y="6925"/>
                      <a:pt x="737" y="6925"/>
                    </a:cubicBezTo>
                    <a:cubicBezTo>
                      <a:pt x="870" y="6925"/>
                      <a:pt x="1006" y="6890"/>
                      <a:pt x="1134" y="6813"/>
                    </a:cubicBezTo>
                    <a:lnTo>
                      <a:pt x="5838" y="4111"/>
                    </a:lnTo>
                    <a:cubicBezTo>
                      <a:pt x="6338" y="3811"/>
                      <a:pt x="6338" y="3077"/>
                      <a:pt x="5838" y="2810"/>
                    </a:cubicBezTo>
                    <a:lnTo>
                      <a:pt x="1134" y="108"/>
                    </a:lnTo>
                    <a:cubicBezTo>
                      <a:pt x="1010" y="34"/>
                      <a:pt x="878" y="0"/>
                      <a:pt x="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3047674" y="3856443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3191437" y="3990978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165635" y="3676741"/>
                <a:ext cx="200917" cy="171662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214" extrusionOk="0">
                    <a:moveTo>
                      <a:pt x="934" y="0"/>
                    </a:moveTo>
                    <a:cubicBezTo>
                      <a:pt x="367" y="0"/>
                      <a:pt x="0" y="634"/>
                      <a:pt x="267" y="1135"/>
                    </a:cubicBezTo>
                    <a:lnTo>
                      <a:pt x="3002" y="5838"/>
                    </a:lnTo>
                    <a:cubicBezTo>
                      <a:pt x="3136" y="6088"/>
                      <a:pt x="3386" y="6213"/>
                      <a:pt x="3636" y="6213"/>
                    </a:cubicBezTo>
                    <a:cubicBezTo>
                      <a:pt x="3886" y="6213"/>
                      <a:pt x="4137" y="6088"/>
                      <a:pt x="4270" y="5838"/>
                    </a:cubicBezTo>
                    <a:lnTo>
                      <a:pt x="7005" y="1135"/>
                    </a:lnTo>
                    <a:cubicBezTo>
                      <a:pt x="7272" y="601"/>
                      <a:pt x="6905" y="0"/>
                      <a:pt x="6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3967105" y="-2089664"/>
            <a:ext cx="8043475" cy="8043475"/>
            <a:chOff x="1241175" y="-1300650"/>
            <a:chExt cx="8043475" cy="8043475"/>
          </a:xfrm>
        </p:grpSpPr>
        <p:sp>
          <p:nvSpPr>
            <p:cNvPr id="90" name="Google Shape;90;p3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885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4906538" y="-5017475"/>
            <a:ext cx="8043475" cy="8043475"/>
            <a:chOff x="1241175" y="-1300650"/>
            <a:chExt cx="8043475" cy="8043475"/>
          </a:xfrm>
        </p:grpSpPr>
        <p:sp>
          <p:nvSpPr>
            <p:cNvPr id="101" name="Google Shape;101;p4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4"/>
          <p:cNvGrpSpPr/>
          <p:nvPr/>
        </p:nvGrpSpPr>
        <p:grpSpPr>
          <a:xfrm>
            <a:off x="551187" y="193699"/>
            <a:ext cx="609540" cy="583574"/>
            <a:chOff x="3105300" y="593625"/>
            <a:chExt cx="256800" cy="245850"/>
          </a:xfrm>
        </p:grpSpPr>
        <p:sp>
          <p:nvSpPr>
            <p:cNvPr id="109" name="Google Shape;109;p4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152128" y="4457102"/>
            <a:ext cx="631910" cy="457789"/>
            <a:chOff x="855125" y="679497"/>
            <a:chExt cx="254310" cy="184228"/>
          </a:xfrm>
        </p:grpSpPr>
        <p:sp>
          <p:nvSpPr>
            <p:cNvPr id="114" name="Google Shape;114;p4"/>
            <p:cNvSpPr/>
            <p:nvPr/>
          </p:nvSpPr>
          <p:spPr>
            <a:xfrm>
              <a:off x="1052335" y="679497"/>
              <a:ext cx="57100" cy="57100"/>
            </a:xfrm>
            <a:custGeom>
              <a:avLst/>
              <a:gdLst/>
              <a:ahLst/>
              <a:cxnLst/>
              <a:rect l="l" t="t" r="r" b="b"/>
              <a:pathLst>
                <a:path w="2284" h="2284" extrusionOk="0">
                  <a:moveTo>
                    <a:pt x="1" y="1"/>
                  </a:moveTo>
                  <a:lnTo>
                    <a:pt x="1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55125" y="730100"/>
              <a:ext cx="103700" cy="104150"/>
            </a:xfrm>
            <a:custGeom>
              <a:avLst/>
              <a:gdLst/>
              <a:ahLst/>
              <a:cxnLst/>
              <a:rect l="l" t="t" r="r" b="b"/>
              <a:pathLst>
                <a:path w="4148" h="4166" extrusionOk="0">
                  <a:moveTo>
                    <a:pt x="1" y="0"/>
                  </a:moveTo>
                  <a:lnTo>
                    <a:pt x="1" y="4166"/>
                  </a:lnTo>
                  <a:lnTo>
                    <a:pt x="4147" y="4166"/>
                  </a:lnTo>
                  <a:lnTo>
                    <a:pt x="414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17425" y="79237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1" y="1"/>
                  </a:moveTo>
                  <a:lnTo>
                    <a:pt x="1" y="2854"/>
                  </a:lnTo>
                  <a:lnTo>
                    <a:pt x="2854" y="2854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4175362" y="164749"/>
            <a:ext cx="4700260" cy="4838912"/>
            <a:chOff x="2422424" y="393649"/>
            <a:chExt cx="4700260" cy="4838912"/>
          </a:xfrm>
        </p:grpSpPr>
        <p:sp>
          <p:nvSpPr>
            <p:cNvPr id="118" name="Google Shape;118;p4"/>
            <p:cNvSpPr/>
            <p:nvPr/>
          </p:nvSpPr>
          <p:spPr>
            <a:xfrm>
              <a:off x="6778918" y="393649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6679383" y="491332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878756" y="635481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7037876" y="4802118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70" y="2369"/>
                    <a:pt x="3070" y="1535"/>
                  </a:cubicBezTo>
                  <a:cubicBezTo>
                    <a:pt x="3070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14418" y="4456360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422424" y="5163443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6778912" y="4687991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 rot="-5400000">
              <a:off x="2540385" y="4983741"/>
              <a:ext cx="200917" cy="171662"/>
            </a:xfrm>
            <a:custGeom>
              <a:avLst/>
              <a:gdLst/>
              <a:ahLst/>
              <a:cxnLst/>
              <a:rect l="l" t="t" r="r" b="b"/>
              <a:pathLst>
                <a:path w="7273" h="6214" extrusionOk="0">
                  <a:moveTo>
                    <a:pt x="934" y="0"/>
                  </a:moveTo>
                  <a:cubicBezTo>
                    <a:pt x="367" y="0"/>
                    <a:pt x="0" y="634"/>
                    <a:pt x="267" y="1135"/>
                  </a:cubicBezTo>
                  <a:lnTo>
                    <a:pt x="3002" y="5838"/>
                  </a:lnTo>
                  <a:cubicBezTo>
                    <a:pt x="3136" y="6088"/>
                    <a:pt x="3386" y="6213"/>
                    <a:pt x="3636" y="6213"/>
                  </a:cubicBezTo>
                  <a:cubicBezTo>
                    <a:pt x="3886" y="6213"/>
                    <a:pt x="4137" y="6088"/>
                    <a:pt x="4270" y="5838"/>
                  </a:cubicBezTo>
                  <a:lnTo>
                    <a:pt x="7005" y="1135"/>
                  </a:lnTo>
                  <a:cubicBezTo>
                    <a:pt x="7272" y="601"/>
                    <a:pt x="6905" y="0"/>
                    <a:pt x="6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 txBox="1">
            <a:spLocks noGrp="1"/>
          </p:cNvSpPr>
          <p:nvPr>
            <p:ph type="body" idx="1"/>
          </p:nvPr>
        </p:nvSpPr>
        <p:spPr>
          <a:xfrm>
            <a:off x="4419600" y="1340893"/>
            <a:ext cx="38589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title"/>
          </p:nvPr>
        </p:nvSpPr>
        <p:spPr>
          <a:xfrm>
            <a:off x="713100" y="2012175"/>
            <a:ext cx="27552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7"/>
          <p:cNvGrpSpPr/>
          <p:nvPr/>
        </p:nvGrpSpPr>
        <p:grpSpPr>
          <a:xfrm>
            <a:off x="4846105" y="-5016964"/>
            <a:ext cx="8043475" cy="8043475"/>
            <a:chOff x="1241175" y="-1300650"/>
            <a:chExt cx="8043475" cy="8043475"/>
          </a:xfrm>
        </p:grpSpPr>
        <p:sp>
          <p:nvSpPr>
            <p:cNvPr id="226" name="Google Shape;226;p7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7"/>
          <p:cNvGrpSpPr/>
          <p:nvPr/>
        </p:nvGrpSpPr>
        <p:grpSpPr>
          <a:xfrm>
            <a:off x="280137" y="93801"/>
            <a:ext cx="8677908" cy="4873927"/>
            <a:chOff x="280137" y="93801"/>
            <a:chExt cx="8677908" cy="4873927"/>
          </a:xfrm>
        </p:grpSpPr>
        <p:sp>
          <p:nvSpPr>
            <p:cNvPr id="234" name="Google Shape;234;p7"/>
            <p:cNvSpPr/>
            <p:nvPr/>
          </p:nvSpPr>
          <p:spPr>
            <a:xfrm>
              <a:off x="7601469" y="93801"/>
              <a:ext cx="462359" cy="462382"/>
            </a:xfrm>
            <a:custGeom>
              <a:avLst/>
              <a:gdLst/>
              <a:ahLst/>
              <a:cxnLst/>
              <a:rect l="l" t="t" r="r" b="b"/>
              <a:pathLst>
                <a:path w="19848" h="19849" extrusionOk="0">
                  <a:moveTo>
                    <a:pt x="9640" y="935"/>
                  </a:moveTo>
                  <a:lnTo>
                    <a:pt x="9640" y="3803"/>
                  </a:lnTo>
                  <a:cubicBezTo>
                    <a:pt x="8907" y="3803"/>
                    <a:pt x="8173" y="3803"/>
                    <a:pt x="7506" y="3837"/>
                  </a:cubicBezTo>
                  <a:cubicBezTo>
                    <a:pt x="8306" y="2469"/>
                    <a:pt x="9140" y="1468"/>
                    <a:pt x="9640" y="935"/>
                  </a:cubicBezTo>
                  <a:close/>
                  <a:moveTo>
                    <a:pt x="10241" y="801"/>
                  </a:moveTo>
                  <a:cubicBezTo>
                    <a:pt x="10741" y="1302"/>
                    <a:pt x="11742" y="2436"/>
                    <a:pt x="12643" y="4004"/>
                  </a:cubicBezTo>
                  <a:cubicBezTo>
                    <a:pt x="11809" y="3937"/>
                    <a:pt x="11008" y="3837"/>
                    <a:pt x="10241" y="3837"/>
                  </a:cubicBezTo>
                  <a:lnTo>
                    <a:pt x="10241" y="801"/>
                  </a:lnTo>
                  <a:close/>
                  <a:moveTo>
                    <a:pt x="9073" y="768"/>
                  </a:moveTo>
                  <a:lnTo>
                    <a:pt x="9073" y="768"/>
                  </a:lnTo>
                  <a:cubicBezTo>
                    <a:pt x="8440" y="1435"/>
                    <a:pt x="7572" y="2503"/>
                    <a:pt x="6805" y="3937"/>
                  </a:cubicBezTo>
                  <a:cubicBezTo>
                    <a:pt x="5771" y="4004"/>
                    <a:pt x="4837" y="4170"/>
                    <a:pt x="4003" y="4337"/>
                  </a:cubicBezTo>
                  <a:cubicBezTo>
                    <a:pt x="5237" y="2636"/>
                    <a:pt x="6972" y="1402"/>
                    <a:pt x="9073" y="768"/>
                  </a:cubicBezTo>
                  <a:close/>
                  <a:moveTo>
                    <a:pt x="10975" y="768"/>
                  </a:moveTo>
                  <a:lnTo>
                    <a:pt x="10975" y="768"/>
                  </a:lnTo>
                  <a:cubicBezTo>
                    <a:pt x="13176" y="1402"/>
                    <a:pt x="15011" y="2803"/>
                    <a:pt x="16245" y="4637"/>
                  </a:cubicBezTo>
                  <a:cubicBezTo>
                    <a:pt x="15244" y="4437"/>
                    <a:pt x="14277" y="4237"/>
                    <a:pt x="13310" y="4104"/>
                  </a:cubicBezTo>
                  <a:cubicBezTo>
                    <a:pt x="12509" y="2603"/>
                    <a:pt x="11608" y="1468"/>
                    <a:pt x="10975" y="768"/>
                  </a:cubicBezTo>
                  <a:close/>
                  <a:moveTo>
                    <a:pt x="6805" y="1102"/>
                  </a:moveTo>
                  <a:lnTo>
                    <a:pt x="6805" y="1102"/>
                  </a:lnTo>
                  <a:cubicBezTo>
                    <a:pt x="5337" y="1935"/>
                    <a:pt x="4103" y="3103"/>
                    <a:pt x="3169" y="4571"/>
                  </a:cubicBezTo>
                  <a:cubicBezTo>
                    <a:pt x="2769" y="4671"/>
                    <a:pt x="2402" y="4771"/>
                    <a:pt x="2002" y="4871"/>
                  </a:cubicBezTo>
                  <a:cubicBezTo>
                    <a:pt x="3169" y="3136"/>
                    <a:pt x="4837" y="1802"/>
                    <a:pt x="6805" y="1102"/>
                  </a:cubicBezTo>
                  <a:close/>
                  <a:moveTo>
                    <a:pt x="13543" y="1302"/>
                  </a:moveTo>
                  <a:lnTo>
                    <a:pt x="13543" y="1302"/>
                  </a:lnTo>
                  <a:cubicBezTo>
                    <a:pt x="15411" y="2069"/>
                    <a:pt x="16946" y="3437"/>
                    <a:pt x="17980" y="5138"/>
                  </a:cubicBezTo>
                  <a:cubicBezTo>
                    <a:pt x="17646" y="5038"/>
                    <a:pt x="17346" y="4971"/>
                    <a:pt x="17012" y="4871"/>
                  </a:cubicBezTo>
                  <a:cubicBezTo>
                    <a:pt x="16178" y="3437"/>
                    <a:pt x="14978" y="2169"/>
                    <a:pt x="13543" y="1302"/>
                  </a:cubicBezTo>
                  <a:close/>
                  <a:moveTo>
                    <a:pt x="6505" y="4471"/>
                  </a:moveTo>
                  <a:lnTo>
                    <a:pt x="6505" y="4471"/>
                  </a:lnTo>
                  <a:cubicBezTo>
                    <a:pt x="5838" y="5838"/>
                    <a:pt x="5337" y="7506"/>
                    <a:pt x="5271" y="9341"/>
                  </a:cubicBezTo>
                  <a:lnTo>
                    <a:pt x="5271" y="9574"/>
                  </a:lnTo>
                  <a:lnTo>
                    <a:pt x="2268" y="9574"/>
                  </a:lnTo>
                  <a:cubicBezTo>
                    <a:pt x="2302" y="7906"/>
                    <a:pt x="2802" y="6339"/>
                    <a:pt x="3603" y="4971"/>
                  </a:cubicBezTo>
                  <a:cubicBezTo>
                    <a:pt x="4103" y="4871"/>
                    <a:pt x="4737" y="4771"/>
                    <a:pt x="5337" y="4637"/>
                  </a:cubicBezTo>
                  <a:cubicBezTo>
                    <a:pt x="5738" y="4604"/>
                    <a:pt x="6105" y="4504"/>
                    <a:pt x="6505" y="4471"/>
                  </a:cubicBezTo>
                  <a:close/>
                  <a:moveTo>
                    <a:pt x="2802" y="5238"/>
                  </a:moveTo>
                  <a:cubicBezTo>
                    <a:pt x="2135" y="6539"/>
                    <a:pt x="1735" y="8006"/>
                    <a:pt x="1668" y="9608"/>
                  </a:cubicBezTo>
                  <a:lnTo>
                    <a:pt x="567" y="9608"/>
                  </a:lnTo>
                  <a:cubicBezTo>
                    <a:pt x="601" y="8173"/>
                    <a:pt x="968" y="6806"/>
                    <a:pt x="1601" y="5638"/>
                  </a:cubicBezTo>
                  <a:cubicBezTo>
                    <a:pt x="1935" y="5505"/>
                    <a:pt x="2335" y="5405"/>
                    <a:pt x="2802" y="5238"/>
                  </a:cubicBezTo>
                  <a:close/>
                  <a:moveTo>
                    <a:pt x="8888" y="4376"/>
                  </a:moveTo>
                  <a:cubicBezTo>
                    <a:pt x="9135" y="4376"/>
                    <a:pt x="9386" y="4384"/>
                    <a:pt x="9640" y="4404"/>
                  </a:cubicBezTo>
                  <a:lnTo>
                    <a:pt x="9640" y="9608"/>
                  </a:lnTo>
                  <a:lnTo>
                    <a:pt x="5804" y="9608"/>
                  </a:lnTo>
                  <a:lnTo>
                    <a:pt x="5804" y="9441"/>
                  </a:lnTo>
                  <a:cubicBezTo>
                    <a:pt x="5904" y="7506"/>
                    <a:pt x="6471" y="5838"/>
                    <a:pt x="7172" y="4471"/>
                  </a:cubicBezTo>
                  <a:cubicBezTo>
                    <a:pt x="7714" y="4423"/>
                    <a:pt x="8290" y="4376"/>
                    <a:pt x="8888" y="4376"/>
                  </a:cubicBezTo>
                  <a:close/>
                  <a:moveTo>
                    <a:pt x="10241" y="4404"/>
                  </a:moveTo>
                  <a:cubicBezTo>
                    <a:pt x="11075" y="4437"/>
                    <a:pt x="11975" y="4504"/>
                    <a:pt x="12943" y="4637"/>
                  </a:cubicBezTo>
                  <a:cubicBezTo>
                    <a:pt x="13610" y="5972"/>
                    <a:pt x="14144" y="7606"/>
                    <a:pt x="14244" y="9441"/>
                  </a:cubicBezTo>
                  <a:lnTo>
                    <a:pt x="14244" y="9608"/>
                  </a:lnTo>
                  <a:lnTo>
                    <a:pt x="10241" y="9608"/>
                  </a:lnTo>
                  <a:lnTo>
                    <a:pt x="10241" y="4404"/>
                  </a:lnTo>
                  <a:close/>
                  <a:moveTo>
                    <a:pt x="13643" y="4737"/>
                  </a:moveTo>
                  <a:cubicBezTo>
                    <a:pt x="14611" y="4871"/>
                    <a:pt x="15611" y="5104"/>
                    <a:pt x="16679" y="5338"/>
                  </a:cubicBezTo>
                  <a:cubicBezTo>
                    <a:pt x="17313" y="6605"/>
                    <a:pt x="17746" y="8073"/>
                    <a:pt x="17813" y="9608"/>
                  </a:cubicBezTo>
                  <a:lnTo>
                    <a:pt x="14811" y="9608"/>
                  </a:lnTo>
                  <a:lnTo>
                    <a:pt x="14811" y="9407"/>
                  </a:lnTo>
                  <a:cubicBezTo>
                    <a:pt x="14744" y="7640"/>
                    <a:pt x="14277" y="6072"/>
                    <a:pt x="13643" y="4737"/>
                  </a:cubicBezTo>
                  <a:close/>
                  <a:moveTo>
                    <a:pt x="17346" y="5571"/>
                  </a:moveTo>
                  <a:lnTo>
                    <a:pt x="17346" y="5571"/>
                  </a:lnTo>
                  <a:cubicBezTo>
                    <a:pt x="17679" y="5638"/>
                    <a:pt x="18013" y="5772"/>
                    <a:pt x="18347" y="5838"/>
                  </a:cubicBezTo>
                  <a:cubicBezTo>
                    <a:pt x="18914" y="6972"/>
                    <a:pt x="19247" y="8273"/>
                    <a:pt x="19314" y="9608"/>
                  </a:cubicBezTo>
                  <a:lnTo>
                    <a:pt x="18347" y="9608"/>
                  </a:lnTo>
                  <a:cubicBezTo>
                    <a:pt x="18313" y="8140"/>
                    <a:pt x="17946" y="6806"/>
                    <a:pt x="17346" y="5571"/>
                  </a:cubicBezTo>
                  <a:close/>
                  <a:moveTo>
                    <a:pt x="1668" y="10108"/>
                  </a:moveTo>
                  <a:lnTo>
                    <a:pt x="1668" y="10141"/>
                  </a:lnTo>
                  <a:cubicBezTo>
                    <a:pt x="1735" y="11843"/>
                    <a:pt x="2168" y="13477"/>
                    <a:pt x="2969" y="14911"/>
                  </a:cubicBezTo>
                  <a:cubicBezTo>
                    <a:pt x="2602" y="14811"/>
                    <a:pt x="2235" y="14678"/>
                    <a:pt x="1801" y="14578"/>
                  </a:cubicBezTo>
                  <a:cubicBezTo>
                    <a:pt x="1068" y="13210"/>
                    <a:pt x="601" y="11742"/>
                    <a:pt x="567" y="10108"/>
                  </a:cubicBezTo>
                  <a:close/>
                  <a:moveTo>
                    <a:pt x="19314" y="10141"/>
                  </a:moveTo>
                  <a:cubicBezTo>
                    <a:pt x="19281" y="11843"/>
                    <a:pt x="18780" y="13444"/>
                    <a:pt x="17946" y="14811"/>
                  </a:cubicBezTo>
                  <a:cubicBezTo>
                    <a:pt x="17646" y="14911"/>
                    <a:pt x="17313" y="15012"/>
                    <a:pt x="16946" y="15112"/>
                  </a:cubicBezTo>
                  <a:cubicBezTo>
                    <a:pt x="17813" y="13677"/>
                    <a:pt x="18313" y="11976"/>
                    <a:pt x="18347" y="10141"/>
                  </a:cubicBezTo>
                  <a:close/>
                  <a:moveTo>
                    <a:pt x="5237" y="10141"/>
                  </a:moveTo>
                  <a:cubicBezTo>
                    <a:pt x="5271" y="12009"/>
                    <a:pt x="5771" y="13844"/>
                    <a:pt x="6738" y="15679"/>
                  </a:cubicBezTo>
                  <a:cubicBezTo>
                    <a:pt x="5771" y="15579"/>
                    <a:pt x="4770" y="15345"/>
                    <a:pt x="3736" y="15112"/>
                  </a:cubicBezTo>
                  <a:cubicBezTo>
                    <a:pt x="2802" y="13677"/>
                    <a:pt x="2268" y="11976"/>
                    <a:pt x="2235" y="10141"/>
                  </a:cubicBezTo>
                  <a:close/>
                  <a:moveTo>
                    <a:pt x="17813" y="10141"/>
                  </a:moveTo>
                  <a:cubicBezTo>
                    <a:pt x="17780" y="12076"/>
                    <a:pt x="17179" y="13844"/>
                    <a:pt x="16145" y="15345"/>
                  </a:cubicBezTo>
                  <a:cubicBezTo>
                    <a:pt x="15645" y="15479"/>
                    <a:pt x="15111" y="15612"/>
                    <a:pt x="14511" y="15679"/>
                  </a:cubicBezTo>
                  <a:cubicBezTo>
                    <a:pt x="14110" y="15779"/>
                    <a:pt x="13677" y="15812"/>
                    <a:pt x="13243" y="15845"/>
                  </a:cubicBezTo>
                  <a:cubicBezTo>
                    <a:pt x="14244" y="13977"/>
                    <a:pt x="14777" y="12109"/>
                    <a:pt x="14811" y="10141"/>
                  </a:cubicBezTo>
                  <a:close/>
                  <a:moveTo>
                    <a:pt x="9640" y="10141"/>
                  </a:moveTo>
                  <a:lnTo>
                    <a:pt x="9640" y="15946"/>
                  </a:lnTo>
                  <a:cubicBezTo>
                    <a:pt x="8940" y="15912"/>
                    <a:pt x="8173" y="15845"/>
                    <a:pt x="7439" y="15779"/>
                  </a:cubicBezTo>
                  <a:cubicBezTo>
                    <a:pt x="6405" y="13944"/>
                    <a:pt x="5838" y="12076"/>
                    <a:pt x="5804" y="10141"/>
                  </a:cubicBezTo>
                  <a:close/>
                  <a:moveTo>
                    <a:pt x="14244" y="10141"/>
                  </a:moveTo>
                  <a:cubicBezTo>
                    <a:pt x="14177" y="12109"/>
                    <a:pt x="13610" y="14011"/>
                    <a:pt x="12509" y="15912"/>
                  </a:cubicBezTo>
                  <a:cubicBezTo>
                    <a:pt x="11809" y="15979"/>
                    <a:pt x="11075" y="15979"/>
                    <a:pt x="10241" y="15979"/>
                  </a:cubicBezTo>
                  <a:lnTo>
                    <a:pt x="10241" y="10141"/>
                  </a:lnTo>
                  <a:close/>
                  <a:moveTo>
                    <a:pt x="17446" y="15612"/>
                  </a:moveTo>
                  <a:cubicBezTo>
                    <a:pt x="16445" y="16913"/>
                    <a:pt x="15111" y="17947"/>
                    <a:pt x="13577" y="18614"/>
                  </a:cubicBezTo>
                  <a:cubicBezTo>
                    <a:pt x="14744" y="17914"/>
                    <a:pt x="15745" y="16946"/>
                    <a:pt x="16512" y="15845"/>
                  </a:cubicBezTo>
                  <a:cubicBezTo>
                    <a:pt x="16846" y="15779"/>
                    <a:pt x="17146" y="15679"/>
                    <a:pt x="17446" y="15612"/>
                  </a:cubicBezTo>
                  <a:close/>
                  <a:moveTo>
                    <a:pt x="2268" y="15312"/>
                  </a:moveTo>
                  <a:lnTo>
                    <a:pt x="2268" y="15312"/>
                  </a:lnTo>
                  <a:cubicBezTo>
                    <a:pt x="2635" y="15445"/>
                    <a:pt x="3002" y="15512"/>
                    <a:pt x="3403" y="15612"/>
                  </a:cubicBezTo>
                  <a:cubicBezTo>
                    <a:pt x="4270" y="16913"/>
                    <a:pt x="5437" y="18014"/>
                    <a:pt x="6805" y="18781"/>
                  </a:cubicBezTo>
                  <a:cubicBezTo>
                    <a:pt x="4970" y="18147"/>
                    <a:pt x="3336" y="16913"/>
                    <a:pt x="2268" y="15312"/>
                  </a:cubicBezTo>
                  <a:close/>
                  <a:moveTo>
                    <a:pt x="7772" y="16413"/>
                  </a:moveTo>
                  <a:lnTo>
                    <a:pt x="7772" y="16413"/>
                  </a:lnTo>
                  <a:cubicBezTo>
                    <a:pt x="8440" y="16446"/>
                    <a:pt x="9073" y="16479"/>
                    <a:pt x="9640" y="16513"/>
                  </a:cubicBezTo>
                  <a:lnTo>
                    <a:pt x="9640" y="18914"/>
                  </a:lnTo>
                  <a:cubicBezTo>
                    <a:pt x="8940" y="18080"/>
                    <a:pt x="8306" y="17246"/>
                    <a:pt x="7772" y="16413"/>
                  </a:cubicBezTo>
                  <a:close/>
                  <a:moveTo>
                    <a:pt x="12176" y="16479"/>
                  </a:moveTo>
                  <a:lnTo>
                    <a:pt x="12176" y="16479"/>
                  </a:lnTo>
                  <a:cubicBezTo>
                    <a:pt x="11642" y="17347"/>
                    <a:pt x="10975" y="18247"/>
                    <a:pt x="10241" y="19081"/>
                  </a:cubicBezTo>
                  <a:lnTo>
                    <a:pt x="10241" y="16513"/>
                  </a:lnTo>
                  <a:lnTo>
                    <a:pt x="10608" y="16513"/>
                  </a:lnTo>
                  <a:cubicBezTo>
                    <a:pt x="11141" y="16513"/>
                    <a:pt x="11675" y="16513"/>
                    <a:pt x="12176" y="16479"/>
                  </a:cubicBezTo>
                  <a:close/>
                  <a:moveTo>
                    <a:pt x="4237" y="15812"/>
                  </a:moveTo>
                  <a:cubicBezTo>
                    <a:pt x="5237" y="16012"/>
                    <a:pt x="6171" y="16179"/>
                    <a:pt x="7105" y="16312"/>
                  </a:cubicBezTo>
                  <a:cubicBezTo>
                    <a:pt x="7639" y="17280"/>
                    <a:pt x="8339" y="18247"/>
                    <a:pt x="9140" y="19148"/>
                  </a:cubicBezTo>
                  <a:cubicBezTo>
                    <a:pt x="7139" y="18614"/>
                    <a:pt x="5437" y="17413"/>
                    <a:pt x="4237" y="15812"/>
                  </a:cubicBezTo>
                  <a:close/>
                  <a:moveTo>
                    <a:pt x="15645" y="16012"/>
                  </a:moveTo>
                  <a:lnTo>
                    <a:pt x="15645" y="16012"/>
                  </a:lnTo>
                  <a:cubicBezTo>
                    <a:pt x="14444" y="17480"/>
                    <a:pt x="12809" y="18614"/>
                    <a:pt x="10908" y="19148"/>
                  </a:cubicBezTo>
                  <a:cubicBezTo>
                    <a:pt x="11675" y="18247"/>
                    <a:pt x="12342" y="17347"/>
                    <a:pt x="12909" y="16446"/>
                  </a:cubicBezTo>
                  <a:cubicBezTo>
                    <a:pt x="13943" y="16346"/>
                    <a:pt x="14844" y="16179"/>
                    <a:pt x="15645" y="16012"/>
                  </a:cubicBezTo>
                  <a:close/>
                  <a:moveTo>
                    <a:pt x="9941" y="1"/>
                  </a:moveTo>
                  <a:cubicBezTo>
                    <a:pt x="4470" y="1"/>
                    <a:pt x="0" y="4471"/>
                    <a:pt x="0" y="9941"/>
                  </a:cubicBezTo>
                  <a:cubicBezTo>
                    <a:pt x="0" y="15412"/>
                    <a:pt x="4470" y="19848"/>
                    <a:pt x="9941" y="19848"/>
                  </a:cubicBezTo>
                  <a:lnTo>
                    <a:pt x="10174" y="19848"/>
                  </a:lnTo>
                  <a:cubicBezTo>
                    <a:pt x="15511" y="19782"/>
                    <a:pt x="19848" y="15345"/>
                    <a:pt x="19848" y="9941"/>
                  </a:cubicBezTo>
                  <a:cubicBezTo>
                    <a:pt x="19848" y="4504"/>
                    <a:pt x="15511" y="134"/>
                    <a:pt x="10141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4632210" y="228066"/>
              <a:ext cx="365869" cy="328105"/>
              <a:chOff x="7194285" y="1228366"/>
              <a:chExt cx="365869" cy="328105"/>
            </a:xfrm>
          </p:grpSpPr>
          <p:sp>
            <p:nvSpPr>
              <p:cNvPr id="236" name="Google Shape;236;p7"/>
              <p:cNvSpPr/>
              <p:nvPr/>
            </p:nvSpPr>
            <p:spPr>
              <a:xfrm>
                <a:off x="7474434" y="1291960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7315920" y="1470723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7293820" y="1228366"/>
                <a:ext cx="15691" cy="2138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7194285" y="1326989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>
              <a:off x="860780" y="296472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602321" y="2462062"/>
              <a:ext cx="355724" cy="1888212"/>
              <a:chOff x="124471" y="1153724"/>
              <a:chExt cx="355724" cy="188821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224005" y="1153724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124471" y="1251407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323843" y="1395556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250712" y="2821681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394474" y="2956216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" name="Google Shape;247;p7"/>
            <p:cNvGrpSpPr/>
            <p:nvPr/>
          </p:nvGrpSpPr>
          <p:grpSpPr>
            <a:xfrm>
              <a:off x="280137" y="1059674"/>
              <a:ext cx="609540" cy="583574"/>
              <a:chOff x="3105300" y="593625"/>
              <a:chExt cx="256800" cy="24585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3130975" y="695850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3202300" y="7652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3293125" y="652575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3105300" y="593625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7"/>
            <p:cNvGrpSpPr/>
            <p:nvPr/>
          </p:nvGrpSpPr>
          <p:grpSpPr>
            <a:xfrm>
              <a:off x="488778" y="4452227"/>
              <a:ext cx="631910" cy="457789"/>
              <a:chOff x="855125" y="679497"/>
              <a:chExt cx="254310" cy="184228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1052335" y="679497"/>
                <a:ext cx="571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284" extrusionOk="0">
                    <a:moveTo>
                      <a:pt x="1" y="1"/>
                    </a:moveTo>
                    <a:lnTo>
                      <a:pt x="1" y="2283"/>
                    </a:lnTo>
                    <a:lnTo>
                      <a:pt x="2283" y="2283"/>
                    </a:ln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855125" y="730100"/>
                <a:ext cx="1037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166" extrusionOk="0">
                    <a:moveTo>
                      <a:pt x="1" y="0"/>
                    </a:moveTo>
                    <a:lnTo>
                      <a:pt x="1" y="4166"/>
                    </a:lnTo>
                    <a:lnTo>
                      <a:pt x="4147" y="4166"/>
                    </a:lnTo>
                    <a:lnTo>
                      <a:pt x="414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917425" y="792375"/>
                <a:ext cx="71350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" y="1"/>
                    </a:moveTo>
                    <a:lnTo>
                      <a:pt x="1" y="2854"/>
                    </a:lnTo>
                    <a:lnTo>
                      <a:pt x="2854" y="2854"/>
                    </a:lnTo>
                    <a:lnTo>
                      <a:pt x="285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7"/>
            <p:cNvGrpSpPr/>
            <p:nvPr/>
          </p:nvGrpSpPr>
          <p:grpSpPr>
            <a:xfrm>
              <a:off x="7450012" y="4632477"/>
              <a:ext cx="456233" cy="335252"/>
              <a:chOff x="8353512" y="4107552"/>
              <a:chExt cx="456233" cy="335252"/>
            </a:xfrm>
          </p:grpSpPr>
          <p:sp>
            <p:nvSpPr>
              <p:cNvPr id="257" name="Google Shape;257;p7"/>
              <p:cNvSpPr/>
              <p:nvPr/>
            </p:nvSpPr>
            <p:spPr>
              <a:xfrm>
                <a:off x="8353512" y="4162027"/>
                <a:ext cx="159778" cy="158864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3272" extrusionOk="0">
                    <a:moveTo>
                      <a:pt x="0" y="0"/>
                    </a:moveTo>
                    <a:lnTo>
                      <a:pt x="0" y="3272"/>
                    </a:lnTo>
                    <a:lnTo>
                      <a:pt x="3291" y="3272"/>
                    </a:lnTo>
                    <a:lnTo>
                      <a:pt x="3291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8452315" y="4256216"/>
                <a:ext cx="185655" cy="186587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843" extrusionOk="0">
                    <a:moveTo>
                      <a:pt x="1" y="0"/>
                    </a:moveTo>
                    <a:lnTo>
                      <a:pt x="1" y="3843"/>
                    </a:lnTo>
                    <a:lnTo>
                      <a:pt x="3824" y="3843"/>
                    </a:lnTo>
                    <a:lnTo>
                      <a:pt x="3824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8616710" y="4107552"/>
                <a:ext cx="193035" cy="193045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3976" extrusionOk="0">
                    <a:moveTo>
                      <a:pt x="0" y="0"/>
                    </a:moveTo>
                    <a:lnTo>
                      <a:pt x="0" y="3975"/>
                    </a:lnTo>
                    <a:lnTo>
                      <a:pt x="3976" y="3975"/>
                    </a:lnTo>
                    <a:lnTo>
                      <a:pt x="3976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>
            <a:spLocks noGrp="1"/>
          </p:cNvSpPr>
          <p:nvPr>
            <p:ph type="title"/>
          </p:nvPr>
        </p:nvSpPr>
        <p:spPr>
          <a:xfrm>
            <a:off x="713100" y="1685688"/>
            <a:ext cx="46950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713100" y="2343913"/>
            <a:ext cx="4695000" cy="11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9"/>
          <p:cNvGrpSpPr/>
          <p:nvPr/>
        </p:nvGrpSpPr>
        <p:grpSpPr>
          <a:xfrm>
            <a:off x="3980486" y="-2089103"/>
            <a:ext cx="8043475" cy="8043475"/>
            <a:chOff x="1241175" y="-1300650"/>
            <a:chExt cx="8043475" cy="8043475"/>
          </a:xfrm>
        </p:grpSpPr>
        <p:sp>
          <p:nvSpPr>
            <p:cNvPr id="312" name="Google Shape;312;p9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9"/>
          <p:cNvGrpSpPr/>
          <p:nvPr/>
        </p:nvGrpSpPr>
        <p:grpSpPr>
          <a:xfrm>
            <a:off x="551187" y="193699"/>
            <a:ext cx="609540" cy="583574"/>
            <a:chOff x="3105300" y="593625"/>
            <a:chExt cx="256800" cy="245850"/>
          </a:xfrm>
        </p:grpSpPr>
        <p:sp>
          <p:nvSpPr>
            <p:cNvPr id="320" name="Google Shape;320;p9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9"/>
          <p:cNvGrpSpPr/>
          <p:nvPr/>
        </p:nvGrpSpPr>
        <p:grpSpPr>
          <a:xfrm>
            <a:off x="3657878" y="4442802"/>
            <a:ext cx="631910" cy="457789"/>
            <a:chOff x="855125" y="679497"/>
            <a:chExt cx="254310" cy="184228"/>
          </a:xfrm>
        </p:grpSpPr>
        <p:sp>
          <p:nvSpPr>
            <p:cNvPr id="325" name="Google Shape;325;p9"/>
            <p:cNvSpPr/>
            <p:nvPr/>
          </p:nvSpPr>
          <p:spPr>
            <a:xfrm>
              <a:off x="1052335" y="679497"/>
              <a:ext cx="57100" cy="57100"/>
            </a:xfrm>
            <a:custGeom>
              <a:avLst/>
              <a:gdLst/>
              <a:ahLst/>
              <a:cxnLst/>
              <a:rect l="l" t="t" r="r" b="b"/>
              <a:pathLst>
                <a:path w="2284" h="2284" extrusionOk="0">
                  <a:moveTo>
                    <a:pt x="1" y="1"/>
                  </a:moveTo>
                  <a:lnTo>
                    <a:pt x="1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855125" y="730100"/>
              <a:ext cx="103700" cy="104150"/>
            </a:xfrm>
            <a:custGeom>
              <a:avLst/>
              <a:gdLst/>
              <a:ahLst/>
              <a:cxnLst/>
              <a:rect l="l" t="t" r="r" b="b"/>
              <a:pathLst>
                <a:path w="4148" h="4166" extrusionOk="0">
                  <a:moveTo>
                    <a:pt x="1" y="0"/>
                  </a:moveTo>
                  <a:lnTo>
                    <a:pt x="1" y="4166"/>
                  </a:lnTo>
                  <a:lnTo>
                    <a:pt x="4147" y="4166"/>
                  </a:lnTo>
                  <a:lnTo>
                    <a:pt x="414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17425" y="79237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1" y="1"/>
                  </a:moveTo>
                  <a:lnTo>
                    <a:pt x="1" y="2854"/>
                  </a:lnTo>
                  <a:lnTo>
                    <a:pt x="2854" y="2854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9"/>
          <p:cNvGrpSpPr/>
          <p:nvPr/>
        </p:nvGrpSpPr>
        <p:grpSpPr>
          <a:xfrm>
            <a:off x="8184044" y="317575"/>
            <a:ext cx="498706" cy="477465"/>
            <a:chOff x="3105300" y="593625"/>
            <a:chExt cx="256800" cy="245850"/>
          </a:xfrm>
        </p:grpSpPr>
        <p:sp>
          <p:nvSpPr>
            <p:cNvPr id="329" name="Google Shape;329;p9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9"/>
          <p:cNvGrpSpPr/>
          <p:nvPr/>
        </p:nvGrpSpPr>
        <p:grpSpPr>
          <a:xfrm>
            <a:off x="8353512" y="4107552"/>
            <a:ext cx="456233" cy="335252"/>
            <a:chOff x="8353512" y="4107552"/>
            <a:chExt cx="456233" cy="335252"/>
          </a:xfrm>
        </p:grpSpPr>
        <p:sp>
          <p:nvSpPr>
            <p:cNvPr id="334" name="Google Shape;334;p9"/>
            <p:cNvSpPr/>
            <p:nvPr/>
          </p:nvSpPr>
          <p:spPr>
            <a:xfrm>
              <a:off x="8353512" y="4162027"/>
              <a:ext cx="159778" cy="158864"/>
            </a:xfrm>
            <a:custGeom>
              <a:avLst/>
              <a:gdLst/>
              <a:ahLst/>
              <a:cxnLst/>
              <a:rect l="l" t="t" r="r" b="b"/>
              <a:pathLst>
                <a:path w="3291" h="3272" extrusionOk="0">
                  <a:moveTo>
                    <a:pt x="0" y="0"/>
                  </a:moveTo>
                  <a:lnTo>
                    <a:pt x="0" y="3272"/>
                  </a:lnTo>
                  <a:lnTo>
                    <a:pt x="3291" y="3272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8452315" y="4256216"/>
              <a:ext cx="185655" cy="186587"/>
            </a:xfrm>
            <a:custGeom>
              <a:avLst/>
              <a:gdLst/>
              <a:ahLst/>
              <a:cxnLst/>
              <a:rect l="l" t="t" r="r" b="b"/>
              <a:pathLst>
                <a:path w="3824" h="3843" extrusionOk="0">
                  <a:moveTo>
                    <a:pt x="1" y="0"/>
                  </a:moveTo>
                  <a:lnTo>
                    <a:pt x="1" y="3843"/>
                  </a:lnTo>
                  <a:lnTo>
                    <a:pt x="3824" y="3843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8616710" y="4107552"/>
              <a:ext cx="193035" cy="193045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0" y="0"/>
                  </a:moveTo>
                  <a:lnTo>
                    <a:pt x="0" y="3975"/>
                  </a:lnTo>
                  <a:lnTo>
                    <a:pt x="3976" y="3975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9"/>
          <p:cNvGrpSpPr/>
          <p:nvPr/>
        </p:nvGrpSpPr>
        <p:grpSpPr>
          <a:xfrm>
            <a:off x="8682758" y="1527568"/>
            <a:ext cx="232368" cy="974453"/>
            <a:chOff x="2546733" y="2525280"/>
            <a:chExt cx="232368" cy="974453"/>
          </a:xfrm>
        </p:grpSpPr>
        <p:sp>
          <p:nvSpPr>
            <p:cNvPr id="338" name="Google Shape;338;p9"/>
            <p:cNvSpPr/>
            <p:nvPr/>
          </p:nvSpPr>
          <p:spPr>
            <a:xfrm>
              <a:off x="2688157" y="2525280"/>
              <a:ext cx="90944" cy="91712"/>
            </a:xfrm>
            <a:custGeom>
              <a:avLst/>
              <a:gdLst/>
              <a:ahLst/>
              <a:cxnLst/>
              <a:rect l="l" t="t" r="r" b="b"/>
              <a:pathLst>
                <a:path w="3904" h="3937" extrusionOk="0">
                  <a:moveTo>
                    <a:pt x="1935" y="0"/>
                  </a:moveTo>
                  <a:cubicBezTo>
                    <a:pt x="868" y="0"/>
                    <a:pt x="0" y="901"/>
                    <a:pt x="0" y="1968"/>
                  </a:cubicBezTo>
                  <a:cubicBezTo>
                    <a:pt x="0" y="3036"/>
                    <a:pt x="868" y="3936"/>
                    <a:pt x="1935" y="3936"/>
                  </a:cubicBezTo>
                  <a:cubicBezTo>
                    <a:pt x="3036" y="3936"/>
                    <a:pt x="3903" y="3036"/>
                    <a:pt x="3903" y="1968"/>
                  </a:cubicBezTo>
                  <a:cubicBezTo>
                    <a:pt x="3903" y="901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2688157" y="2707890"/>
              <a:ext cx="90944" cy="91712"/>
            </a:xfrm>
            <a:custGeom>
              <a:avLst/>
              <a:gdLst/>
              <a:ahLst/>
              <a:cxnLst/>
              <a:rect l="l" t="t" r="r" b="b"/>
              <a:pathLst>
                <a:path w="3904" h="3937" extrusionOk="0">
                  <a:moveTo>
                    <a:pt x="1935" y="0"/>
                  </a:moveTo>
                  <a:cubicBezTo>
                    <a:pt x="868" y="0"/>
                    <a:pt x="0" y="901"/>
                    <a:pt x="0" y="1968"/>
                  </a:cubicBezTo>
                  <a:cubicBezTo>
                    <a:pt x="0" y="3036"/>
                    <a:pt x="868" y="3936"/>
                    <a:pt x="1935" y="3936"/>
                  </a:cubicBezTo>
                  <a:cubicBezTo>
                    <a:pt x="3036" y="3936"/>
                    <a:pt x="3903" y="3036"/>
                    <a:pt x="3903" y="1968"/>
                  </a:cubicBezTo>
                  <a:cubicBezTo>
                    <a:pt x="3903" y="901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2688157" y="2890500"/>
              <a:ext cx="90944" cy="91712"/>
            </a:xfrm>
            <a:custGeom>
              <a:avLst/>
              <a:gdLst/>
              <a:ahLst/>
              <a:cxnLst/>
              <a:rect l="l" t="t" r="r" b="b"/>
              <a:pathLst>
                <a:path w="3904" h="3937" extrusionOk="0">
                  <a:moveTo>
                    <a:pt x="1935" y="0"/>
                  </a:moveTo>
                  <a:cubicBezTo>
                    <a:pt x="868" y="0"/>
                    <a:pt x="0" y="901"/>
                    <a:pt x="0" y="1968"/>
                  </a:cubicBezTo>
                  <a:cubicBezTo>
                    <a:pt x="0" y="3036"/>
                    <a:pt x="868" y="3936"/>
                    <a:pt x="1935" y="3936"/>
                  </a:cubicBezTo>
                  <a:cubicBezTo>
                    <a:pt x="3036" y="3936"/>
                    <a:pt x="3903" y="3036"/>
                    <a:pt x="3903" y="1968"/>
                  </a:cubicBezTo>
                  <a:cubicBezTo>
                    <a:pt x="3903" y="901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546733" y="252528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867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03" y="3936"/>
                    <a:pt x="3903" y="3069"/>
                    <a:pt x="3937" y="1968"/>
                  </a:cubicBezTo>
                  <a:cubicBezTo>
                    <a:pt x="3937" y="867"/>
                    <a:pt x="3069" y="0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546733" y="270789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03" y="3936"/>
                    <a:pt x="3937" y="3069"/>
                    <a:pt x="3937" y="1968"/>
                  </a:cubicBezTo>
                  <a:cubicBezTo>
                    <a:pt x="3937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546733" y="288970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1"/>
                  </a:moveTo>
                  <a:cubicBezTo>
                    <a:pt x="901" y="1"/>
                    <a:pt x="0" y="868"/>
                    <a:pt x="0" y="1969"/>
                  </a:cubicBezTo>
                  <a:cubicBezTo>
                    <a:pt x="0" y="3036"/>
                    <a:pt x="901" y="3937"/>
                    <a:pt x="1968" y="3937"/>
                  </a:cubicBezTo>
                  <a:cubicBezTo>
                    <a:pt x="3003" y="3937"/>
                    <a:pt x="3937" y="3036"/>
                    <a:pt x="3937" y="1969"/>
                  </a:cubicBezTo>
                  <a:cubicBezTo>
                    <a:pt x="3937" y="868"/>
                    <a:pt x="3069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688157" y="3043571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2688157" y="3225388"/>
              <a:ext cx="90944" cy="91736"/>
            </a:xfrm>
            <a:custGeom>
              <a:avLst/>
              <a:gdLst/>
              <a:ahLst/>
              <a:cxnLst/>
              <a:rect l="l" t="t" r="r" b="b"/>
              <a:pathLst>
                <a:path w="3904" h="3938" extrusionOk="0">
                  <a:moveTo>
                    <a:pt x="1935" y="1"/>
                  </a:moveTo>
                  <a:cubicBezTo>
                    <a:pt x="868" y="1"/>
                    <a:pt x="0" y="902"/>
                    <a:pt x="0" y="1969"/>
                  </a:cubicBezTo>
                  <a:cubicBezTo>
                    <a:pt x="0" y="3070"/>
                    <a:pt x="868" y="3937"/>
                    <a:pt x="1935" y="3937"/>
                  </a:cubicBezTo>
                  <a:cubicBezTo>
                    <a:pt x="3036" y="3937"/>
                    <a:pt x="3903" y="3070"/>
                    <a:pt x="3903" y="1969"/>
                  </a:cubicBezTo>
                  <a:cubicBezTo>
                    <a:pt x="3903" y="902"/>
                    <a:pt x="3036" y="1"/>
                    <a:pt x="1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688157" y="3407998"/>
              <a:ext cx="90944" cy="91736"/>
            </a:xfrm>
            <a:custGeom>
              <a:avLst/>
              <a:gdLst/>
              <a:ahLst/>
              <a:cxnLst/>
              <a:rect l="l" t="t" r="r" b="b"/>
              <a:pathLst>
                <a:path w="3904" h="3938" extrusionOk="0">
                  <a:moveTo>
                    <a:pt x="1935" y="1"/>
                  </a:moveTo>
                  <a:cubicBezTo>
                    <a:pt x="868" y="1"/>
                    <a:pt x="0" y="902"/>
                    <a:pt x="0" y="1969"/>
                  </a:cubicBezTo>
                  <a:cubicBezTo>
                    <a:pt x="0" y="3070"/>
                    <a:pt x="868" y="3937"/>
                    <a:pt x="1935" y="3937"/>
                  </a:cubicBezTo>
                  <a:cubicBezTo>
                    <a:pt x="3036" y="3937"/>
                    <a:pt x="3903" y="3070"/>
                    <a:pt x="3903" y="1969"/>
                  </a:cubicBezTo>
                  <a:cubicBezTo>
                    <a:pt x="3903" y="902"/>
                    <a:pt x="3036" y="1"/>
                    <a:pt x="1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2546733" y="3043571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901" y="3903"/>
                    <a:pt x="1968" y="3903"/>
                  </a:cubicBezTo>
                  <a:cubicBezTo>
                    <a:pt x="3003" y="3903"/>
                    <a:pt x="3903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546733" y="322462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1"/>
                  </a:moveTo>
                  <a:cubicBezTo>
                    <a:pt x="901" y="1"/>
                    <a:pt x="0" y="868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03" y="3937"/>
                    <a:pt x="3903" y="3103"/>
                    <a:pt x="3937" y="1969"/>
                  </a:cubicBezTo>
                  <a:cubicBezTo>
                    <a:pt x="3937" y="868"/>
                    <a:pt x="3069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546733" y="3407229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1"/>
                  </a:moveTo>
                  <a:cubicBezTo>
                    <a:pt x="901" y="1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03" y="3937"/>
                    <a:pt x="3903" y="3069"/>
                    <a:pt x="3937" y="1969"/>
                  </a:cubicBezTo>
                  <a:cubicBezTo>
                    <a:pt x="3937" y="901"/>
                    <a:pt x="3069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4713835" y="193704"/>
            <a:ext cx="518269" cy="328105"/>
            <a:chOff x="783960" y="4261704"/>
            <a:chExt cx="518269" cy="328105"/>
          </a:xfrm>
        </p:grpSpPr>
        <p:sp>
          <p:nvSpPr>
            <p:cNvPr id="351" name="Google Shape;351;p9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" name="Google Shape;352;p9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353" name="Google Shape;353;p9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0"/>
          <p:cNvSpPr txBox="1">
            <a:spLocks noGrp="1"/>
          </p:cNvSpPr>
          <p:nvPr>
            <p:ph type="title"/>
          </p:nvPr>
        </p:nvSpPr>
        <p:spPr>
          <a:xfrm>
            <a:off x="1172550" y="3692925"/>
            <a:ext cx="67989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9" name="Google Shape;359;p10"/>
          <p:cNvGrpSpPr/>
          <p:nvPr/>
        </p:nvGrpSpPr>
        <p:grpSpPr>
          <a:xfrm>
            <a:off x="301700" y="494646"/>
            <a:ext cx="535664" cy="317725"/>
            <a:chOff x="5182025" y="464396"/>
            <a:chExt cx="535664" cy="317725"/>
          </a:xfrm>
        </p:grpSpPr>
        <p:sp>
          <p:nvSpPr>
            <p:cNvPr id="360" name="Google Shape;360;p10"/>
            <p:cNvSpPr/>
            <p:nvPr/>
          </p:nvSpPr>
          <p:spPr>
            <a:xfrm>
              <a:off x="5534801" y="464396"/>
              <a:ext cx="182888" cy="183820"/>
            </a:xfrm>
            <a:custGeom>
              <a:avLst/>
              <a:gdLst/>
              <a:ahLst/>
              <a:cxnLst/>
              <a:rect l="l" t="t" r="r" b="b"/>
              <a:pathLst>
                <a:path w="3767" h="3786" extrusionOk="0">
                  <a:moveTo>
                    <a:pt x="0" y="1"/>
                  </a:moveTo>
                  <a:lnTo>
                    <a:pt x="0" y="3786"/>
                  </a:lnTo>
                  <a:lnTo>
                    <a:pt x="3767" y="3786"/>
                  </a:lnTo>
                  <a:lnTo>
                    <a:pt x="376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5389826" y="574268"/>
              <a:ext cx="207794" cy="207853"/>
            </a:xfrm>
            <a:custGeom>
              <a:avLst/>
              <a:gdLst/>
              <a:ahLst/>
              <a:cxnLst/>
              <a:rect l="l" t="t" r="r" b="b"/>
              <a:pathLst>
                <a:path w="4280" h="4281" extrusionOk="0">
                  <a:moveTo>
                    <a:pt x="0" y="1"/>
                  </a:moveTo>
                  <a:lnTo>
                    <a:pt x="0" y="4281"/>
                  </a:lnTo>
                  <a:lnTo>
                    <a:pt x="4280" y="4281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5182025" y="510568"/>
              <a:ext cx="110840" cy="110894"/>
            </a:xfrm>
            <a:custGeom>
              <a:avLst/>
              <a:gdLst/>
              <a:ahLst/>
              <a:cxnLst/>
              <a:rect l="l" t="t" r="r" b="b"/>
              <a:pathLst>
                <a:path w="2283" h="2284" extrusionOk="0">
                  <a:moveTo>
                    <a:pt x="0" y="1"/>
                  </a:moveTo>
                  <a:lnTo>
                    <a:pt x="0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10"/>
          <p:cNvGrpSpPr/>
          <p:nvPr/>
        </p:nvGrpSpPr>
        <p:grpSpPr>
          <a:xfrm>
            <a:off x="159610" y="2603391"/>
            <a:ext cx="365869" cy="328105"/>
            <a:chOff x="7194285" y="1228366"/>
            <a:chExt cx="365869" cy="328105"/>
          </a:xfrm>
        </p:grpSpPr>
        <p:sp>
          <p:nvSpPr>
            <p:cNvPr id="364" name="Google Shape;364;p10"/>
            <p:cNvSpPr/>
            <p:nvPr/>
          </p:nvSpPr>
          <p:spPr>
            <a:xfrm>
              <a:off x="7474434" y="1291960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34" y="601"/>
                  </a:moveTo>
                  <a:cubicBezTo>
                    <a:pt x="2035" y="601"/>
                    <a:pt x="2502" y="1001"/>
                    <a:pt x="2502" y="1568"/>
                  </a:cubicBezTo>
                  <a:cubicBezTo>
                    <a:pt x="2502" y="2102"/>
                    <a:pt x="2102" y="2502"/>
                    <a:pt x="1534" y="2502"/>
                  </a:cubicBezTo>
                  <a:cubicBezTo>
                    <a:pt x="1001" y="2502"/>
                    <a:pt x="600" y="2102"/>
                    <a:pt x="600" y="1568"/>
                  </a:cubicBezTo>
                  <a:cubicBezTo>
                    <a:pt x="600" y="1001"/>
                    <a:pt x="1001" y="601"/>
                    <a:pt x="1534" y="601"/>
                  </a:cubicBezTo>
                  <a:close/>
                  <a:moveTo>
                    <a:pt x="1534" y="1"/>
                  </a:moveTo>
                  <a:cubicBezTo>
                    <a:pt x="701" y="1"/>
                    <a:pt x="0" y="734"/>
                    <a:pt x="0" y="1568"/>
                  </a:cubicBezTo>
                  <a:cubicBezTo>
                    <a:pt x="0" y="2402"/>
                    <a:pt x="701" y="3103"/>
                    <a:pt x="1534" y="3103"/>
                  </a:cubicBezTo>
                  <a:cubicBezTo>
                    <a:pt x="2368" y="3103"/>
                    <a:pt x="3036" y="2436"/>
                    <a:pt x="3102" y="1568"/>
                  </a:cubicBezTo>
                  <a:cubicBezTo>
                    <a:pt x="3102" y="734"/>
                    <a:pt x="2368" y="1"/>
                    <a:pt x="15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7315920" y="1470723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601"/>
                  </a:moveTo>
                  <a:cubicBezTo>
                    <a:pt x="2069" y="601"/>
                    <a:pt x="2536" y="1035"/>
                    <a:pt x="2502" y="1535"/>
                  </a:cubicBezTo>
                  <a:cubicBezTo>
                    <a:pt x="2502" y="2069"/>
                    <a:pt x="2069" y="2503"/>
                    <a:pt x="1535" y="2503"/>
                  </a:cubicBezTo>
                  <a:cubicBezTo>
                    <a:pt x="1001" y="2503"/>
                    <a:pt x="568" y="2069"/>
                    <a:pt x="568" y="1535"/>
                  </a:cubicBezTo>
                  <a:cubicBezTo>
                    <a:pt x="568" y="1002"/>
                    <a:pt x="1001" y="601"/>
                    <a:pt x="1535" y="601"/>
                  </a:cubicBezTo>
                  <a:close/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402" y="3103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7293820" y="1228366"/>
              <a:ext cx="15691" cy="213817"/>
            </a:xfrm>
            <a:custGeom>
              <a:avLst/>
              <a:gdLst/>
              <a:ahLst/>
              <a:cxnLst/>
              <a:rect l="l" t="t" r="r" b="b"/>
              <a:pathLst>
                <a:path w="568" h="7740" extrusionOk="0">
                  <a:moveTo>
                    <a:pt x="300" y="1"/>
                  </a:moveTo>
                  <a:cubicBezTo>
                    <a:pt x="133" y="1"/>
                    <a:pt x="0" y="134"/>
                    <a:pt x="0" y="301"/>
                  </a:cubicBezTo>
                  <a:lnTo>
                    <a:pt x="0" y="7440"/>
                  </a:lnTo>
                  <a:cubicBezTo>
                    <a:pt x="0" y="7606"/>
                    <a:pt x="133" y="7740"/>
                    <a:pt x="300" y="7740"/>
                  </a:cubicBezTo>
                  <a:cubicBezTo>
                    <a:pt x="400" y="7740"/>
                    <a:pt x="534" y="7606"/>
                    <a:pt x="567" y="7440"/>
                  </a:cubicBezTo>
                  <a:lnTo>
                    <a:pt x="567" y="301"/>
                  </a:lnTo>
                  <a:cubicBezTo>
                    <a:pt x="567" y="134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7194285" y="1326989"/>
              <a:ext cx="213818" cy="15691"/>
            </a:xfrm>
            <a:custGeom>
              <a:avLst/>
              <a:gdLst/>
              <a:ahLst/>
              <a:cxnLst/>
              <a:rect l="l" t="t" r="r" b="b"/>
              <a:pathLst>
                <a:path w="7740" h="568" extrusionOk="0">
                  <a:moveTo>
                    <a:pt x="301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7"/>
                    <a:pt x="134" y="567"/>
                    <a:pt x="301" y="567"/>
                  </a:cubicBezTo>
                  <a:lnTo>
                    <a:pt x="7439" y="567"/>
                  </a:lnTo>
                  <a:cubicBezTo>
                    <a:pt x="7606" y="567"/>
                    <a:pt x="7739" y="467"/>
                    <a:pt x="7739" y="300"/>
                  </a:cubicBezTo>
                  <a:cubicBezTo>
                    <a:pt x="7739" y="100"/>
                    <a:pt x="7606" y="0"/>
                    <a:pt x="7439" y="0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10"/>
          <p:cNvGrpSpPr/>
          <p:nvPr/>
        </p:nvGrpSpPr>
        <p:grpSpPr>
          <a:xfrm>
            <a:off x="8584171" y="1398312"/>
            <a:ext cx="355724" cy="1888212"/>
            <a:chOff x="124471" y="1153724"/>
            <a:chExt cx="355724" cy="1888212"/>
          </a:xfrm>
        </p:grpSpPr>
        <p:sp>
          <p:nvSpPr>
            <p:cNvPr id="369" name="Google Shape;369;p10"/>
            <p:cNvSpPr/>
            <p:nvPr/>
          </p:nvSpPr>
          <p:spPr>
            <a:xfrm>
              <a:off x="224005" y="1153724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124471" y="1251407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323843" y="1395556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250712" y="2821681"/>
              <a:ext cx="69145" cy="69118"/>
            </a:xfrm>
            <a:custGeom>
              <a:avLst/>
              <a:gdLst/>
              <a:ahLst/>
              <a:cxnLst/>
              <a:rect l="l" t="t" r="r" b="b"/>
              <a:pathLst>
                <a:path w="2503" h="2502" extrusionOk="0">
                  <a:moveTo>
                    <a:pt x="1268" y="0"/>
                  </a:moveTo>
                  <a:cubicBezTo>
                    <a:pt x="534" y="0"/>
                    <a:pt x="1" y="534"/>
                    <a:pt x="1" y="1234"/>
                  </a:cubicBezTo>
                  <a:cubicBezTo>
                    <a:pt x="1" y="1968"/>
                    <a:pt x="534" y="2502"/>
                    <a:pt x="1268" y="2502"/>
                  </a:cubicBezTo>
                  <a:cubicBezTo>
                    <a:pt x="1969" y="2502"/>
                    <a:pt x="2502" y="1968"/>
                    <a:pt x="2502" y="1234"/>
                  </a:cubicBezTo>
                  <a:cubicBezTo>
                    <a:pt x="2502" y="534"/>
                    <a:pt x="1935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394474" y="2956216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4" y="0"/>
                    <a:pt x="0" y="701"/>
                    <a:pt x="0" y="1535"/>
                  </a:cubicBezTo>
                  <a:cubicBezTo>
                    <a:pt x="0" y="2369"/>
                    <a:pt x="734" y="3102"/>
                    <a:pt x="1568" y="3102"/>
                  </a:cubicBezTo>
                  <a:cubicBezTo>
                    <a:pt x="2402" y="3102"/>
                    <a:pt x="3102" y="2369"/>
                    <a:pt x="3102" y="1535"/>
                  </a:cubicBezTo>
                  <a:cubicBezTo>
                    <a:pt x="3102" y="667"/>
                    <a:pt x="2402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0"/>
          <p:cNvGrpSpPr/>
          <p:nvPr/>
        </p:nvGrpSpPr>
        <p:grpSpPr>
          <a:xfrm>
            <a:off x="8179187" y="3570224"/>
            <a:ext cx="609540" cy="583574"/>
            <a:chOff x="3105300" y="593625"/>
            <a:chExt cx="256800" cy="245850"/>
          </a:xfrm>
        </p:grpSpPr>
        <p:sp>
          <p:nvSpPr>
            <p:cNvPr id="375" name="Google Shape;375;p10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"/>
          <p:cNvSpPr txBox="1">
            <a:spLocks noGrp="1"/>
          </p:cNvSpPr>
          <p:nvPr>
            <p:ph type="title"/>
          </p:nvPr>
        </p:nvSpPr>
        <p:spPr>
          <a:xfrm>
            <a:off x="720000" y="1832050"/>
            <a:ext cx="207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2" hasCustomPrompt="1"/>
          </p:nvPr>
        </p:nvSpPr>
        <p:spPr>
          <a:xfrm>
            <a:off x="1309050" y="143729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"/>
          </p:nvPr>
        </p:nvSpPr>
        <p:spPr>
          <a:xfrm>
            <a:off x="720000" y="2359748"/>
            <a:ext cx="20721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3"/>
          </p:nvPr>
        </p:nvSpPr>
        <p:spPr>
          <a:xfrm>
            <a:off x="3535950" y="1832050"/>
            <a:ext cx="207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4" name="Google Shape;444;p13"/>
          <p:cNvSpPr txBox="1">
            <a:spLocks noGrp="1"/>
          </p:cNvSpPr>
          <p:nvPr>
            <p:ph type="title" idx="4" hasCustomPrompt="1"/>
          </p:nvPr>
        </p:nvSpPr>
        <p:spPr>
          <a:xfrm>
            <a:off x="4092375" y="143729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5" name="Google Shape;445;p13"/>
          <p:cNvSpPr txBox="1">
            <a:spLocks noGrp="1"/>
          </p:cNvSpPr>
          <p:nvPr>
            <p:ph type="subTitle" idx="5"/>
          </p:nvPr>
        </p:nvSpPr>
        <p:spPr>
          <a:xfrm>
            <a:off x="3535950" y="2359748"/>
            <a:ext cx="20721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6"/>
          </p:nvPr>
        </p:nvSpPr>
        <p:spPr>
          <a:xfrm>
            <a:off x="6351900" y="1832050"/>
            <a:ext cx="207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7" hasCustomPrompt="1"/>
          </p:nvPr>
        </p:nvSpPr>
        <p:spPr>
          <a:xfrm>
            <a:off x="6908325" y="143729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8" name="Google Shape;448;p13"/>
          <p:cNvSpPr txBox="1">
            <a:spLocks noGrp="1"/>
          </p:cNvSpPr>
          <p:nvPr>
            <p:ph type="subTitle" idx="8"/>
          </p:nvPr>
        </p:nvSpPr>
        <p:spPr>
          <a:xfrm>
            <a:off x="6351900" y="2359748"/>
            <a:ext cx="20721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9"/>
          </p:nvPr>
        </p:nvSpPr>
        <p:spPr>
          <a:xfrm>
            <a:off x="720000" y="3624304"/>
            <a:ext cx="207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13" hasCustomPrompt="1"/>
          </p:nvPr>
        </p:nvSpPr>
        <p:spPr>
          <a:xfrm>
            <a:off x="1309050" y="3232758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4"/>
          </p:nvPr>
        </p:nvSpPr>
        <p:spPr>
          <a:xfrm>
            <a:off x="720000" y="4152027"/>
            <a:ext cx="20721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15"/>
          </p:nvPr>
        </p:nvSpPr>
        <p:spPr>
          <a:xfrm>
            <a:off x="3535950" y="3624304"/>
            <a:ext cx="207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16" hasCustomPrompt="1"/>
          </p:nvPr>
        </p:nvSpPr>
        <p:spPr>
          <a:xfrm>
            <a:off x="4092375" y="3232758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7"/>
          </p:nvPr>
        </p:nvSpPr>
        <p:spPr>
          <a:xfrm>
            <a:off x="3535950" y="4152027"/>
            <a:ext cx="20721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18"/>
          </p:nvPr>
        </p:nvSpPr>
        <p:spPr>
          <a:xfrm>
            <a:off x="6351900" y="3624304"/>
            <a:ext cx="207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19" hasCustomPrompt="1"/>
          </p:nvPr>
        </p:nvSpPr>
        <p:spPr>
          <a:xfrm>
            <a:off x="6908325" y="3232758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20"/>
          </p:nvPr>
        </p:nvSpPr>
        <p:spPr>
          <a:xfrm>
            <a:off x="6351900" y="4152027"/>
            <a:ext cx="20721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21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3"/>
          <p:cNvGrpSpPr/>
          <p:nvPr/>
        </p:nvGrpSpPr>
        <p:grpSpPr>
          <a:xfrm>
            <a:off x="4796439" y="-2911087"/>
            <a:ext cx="8043475" cy="8043475"/>
            <a:chOff x="1241175" y="-1300650"/>
            <a:chExt cx="8043475" cy="8043475"/>
          </a:xfrm>
        </p:grpSpPr>
        <p:sp>
          <p:nvSpPr>
            <p:cNvPr id="460" name="Google Shape;460;p13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13"/>
          <p:cNvGrpSpPr/>
          <p:nvPr/>
        </p:nvGrpSpPr>
        <p:grpSpPr>
          <a:xfrm>
            <a:off x="194827" y="164749"/>
            <a:ext cx="8680795" cy="4879924"/>
            <a:chOff x="194827" y="164749"/>
            <a:chExt cx="8680795" cy="4879924"/>
          </a:xfrm>
        </p:grpSpPr>
        <p:grpSp>
          <p:nvGrpSpPr>
            <p:cNvPr id="468" name="Google Shape;468;p13"/>
            <p:cNvGrpSpPr/>
            <p:nvPr/>
          </p:nvGrpSpPr>
          <p:grpSpPr>
            <a:xfrm>
              <a:off x="1019937" y="206524"/>
              <a:ext cx="609540" cy="583574"/>
              <a:chOff x="3105300" y="593625"/>
              <a:chExt cx="256800" cy="245850"/>
            </a:xfrm>
          </p:grpSpPr>
          <p:sp>
            <p:nvSpPr>
              <p:cNvPr id="469" name="Google Shape;469;p13"/>
              <p:cNvSpPr/>
              <p:nvPr/>
            </p:nvSpPr>
            <p:spPr>
              <a:xfrm>
                <a:off x="3130975" y="695850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3202300" y="7652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3293125" y="652575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3105300" y="593625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13"/>
            <p:cNvGrpSpPr/>
            <p:nvPr/>
          </p:nvGrpSpPr>
          <p:grpSpPr>
            <a:xfrm>
              <a:off x="8057878" y="710652"/>
              <a:ext cx="631910" cy="457789"/>
              <a:chOff x="855125" y="679497"/>
              <a:chExt cx="254310" cy="184228"/>
            </a:xfrm>
          </p:grpSpPr>
          <p:sp>
            <p:nvSpPr>
              <p:cNvPr id="474" name="Google Shape;474;p13"/>
              <p:cNvSpPr/>
              <p:nvPr/>
            </p:nvSpPr>
            <p:spPr>
              <a:xfrm>
                <a:off x="1052335" y="679497"/>
                <a:ext cx="571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284" extrusionOk="0">
                    <a:moveTo>
                      <a:pt x="1" y="1"/>
                    </a:moveTo>
                    <a:lnTo>
                      <a:pt x="1" y="2283"/>
                    </a:lnTo>
                    <a:lnTo>
                      <a:pt x="2283" y="2283"/>
                    </a:ln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3"/>
              <p:cNvSpPr/>
              <p:nvPr/>
            </p:nvSpPr>
            <p:spPr>
              <a:xfrm>
                <a:off x="855125" y="730100"/>
                <a:ext cx="1037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166" extrusionOk="0">
                    <a:moveTo>
                      <a:pt x="1" y="0"/>
                    </a:moveTo>
                    <a:lnTo>
                      <a:pt x="1" y="4166"/>
                    </a:lnTo>
                    <a:lnTo>
                      <a:pt x="4147" y="4166"/>
                    </a:lnTo>
                    <a:lnTo>
                      <a:pt x="414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917425" y="792375"/>
                <a:ext cx="71350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" y="1"/>
                    </a:moveTo>
                    <a:lnTo>
                      <a:pt x="1" y="2854"/>
                    </a:lnTo>
                    <a:lnTo>
                      <a:pt x="2854" y="2854"/>
                    </a:lnTo>
                    <a:lnTo>
                      <a:pt x="285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13"/>
            <p:cNvGrpSpPr/>
            <p:nvPr/>
          </p:nvGrpSpPr>
          <p:grpSpPr>
            <a:xfrm>
              <a:off x="194835" y="1017604"/>
              <a:ext cx="518269" cy="328105"/>
              <a:chOff x="783960" y="4261704"/>
              <a:chExt cx="518269" cy="328105"/>
            </a:xfrm>
          </p:grpSpPr>
          <p:sp>
            <p:nvSpPr>
              <p:cNvPr id="478" name="Google Shape;478;p13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9" name="Google Shape;479;p13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480" name="Google Shape;480;p13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13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13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4" name="Google Shape;484;p13"/>
            <p:cNvGrpSpPr/>
            <p:nvPr/>
          </p:nvGrpSpPr>
          <p:grpSpPr>
            <a:xfrm>
              <a:off x="2976937" y="164749"/>
              <a:ext cx="5898685" cy="4879924"/>
              <a:chOff x="1223999" y="393649"/>
              <a:chExt cx="5898685" cy="4879924"/>
            </a:xfrm>
          </p:grpSpPr>
          <p:sp>
            <p:nvSpPr>
              <p:cNvPr id="485" name="Google Shape;485;p13"/>
              <p:cNvSpPr/>
              <p:nvPr/>
            </p:nvSpPr>
            <p:spPr>
              <a:xfrm>
                <a:off x="5254918" y="393649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3"/>
              <p:cNvSpPr/>
              <p:nvPr/>
            </p:nvSpPr>
            <p:spPr>
              <a:xfrm>
                <a:off x="5155383" y="491332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3"/>
              <p:cNvSpPr/>
              <p:nvPr/>
            </p:nvSpPr>
            <p:spPr>
              <a:xfrm>
                <a:off x="5354756" y="635481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7037876" y="5030718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369" y="3103"/>
                      <a:pt x="3070" y="2369"/>
                      <a:pt x="3070" y="1535"/>
                    </a:cubicBezTo>
                    <a:cubicBezTo>
                      <a:pt x="3070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3"/>
              <p:cNvSpPr/>
              <p:nvPr/>
            </p:nvSpPr>
            <p:spPr>
              <a:xfrm>
                <a:off x="6914418" y="4684960"/>
                <a:ext cx="175087" cy="191303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6925" extrusionOk="0">
                    <a:moveTo>
                      <a:pt x="749" y="0"/>
                    </a:moveTo>
                    <a:cubicBezTo>
                      <a:pt x="358" y="0"/>
                      <a:pt x="0" y="307"/>
                      <a:pt x="0" y="708"/>
                    </a:cubicBezTo>
                    <a:lnTo>
                      <a:pt x="0" y="6179"/>
                    </a:lnTo>
                    <a:cubicBezTo>
                      <a:pt x="0" y="6626"/>
                      <a:pt x="351" y="6925"/>
                      <a:pt x="737" y="6925"/>
                    </a:cubicBezTo>
                    <a:cubicBezTo>
                      <a:pt x="870" y="6925"/>
                      <a:pt x="1006" y="6890"/>
                      <a:pt x="1134" y="6813"/>
                    </a:cubicBezTo>
                    <a:lnTo>
                      <a:pt x="5838" y="4111"/>
                    </a:lnTo>
                    <a:cubicBezTo>
                      <a:pt x="6338" y="3811"/>
                      <a:pt x="6338" y="3077"/>
                      <a:pt x="5838" y="2810"/>
                    </a:cubicBezTo>
                    <a:lnTo>
                      <a:pt x="1134" y="108"/>
                    </a:lnTo>
                    <a:cubicBezTo>
                      <a:pt x="1010" y="34"/>
                      <a:pt x="878" y="0"/>
                      <a:pt x="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3"/>
              <p:cNvSpPr/>
              <p:nvPr/>
            </p:nvSpPr>
            <p:spPr>
              <a:xfrm>
                <a:off x="1223999" y="5053318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1367762" y="5187853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3"/>
              <p:cNvSpPr/>
              <p:nvPr/>
            </p:nvSpPr>
            <p:spPr>
              <a:xfrm>
                <a:off x="1341960" y="4873616"/>
                <a:ext cx="200917" cy="171662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214" extrusionOk="0">
                    <a:moveTo>
                      <a:pt x="934" y="0"/>
                    </a:moveTo>
                    <a:cubicBezTo>
                      <a:pt x="367" y="0"/>
                      <a:pt x="0" y="634"/>
                      <a:pt x="267" y="1135"/>
                    </a:cubicBezTo>
                    <a:lnTo>
                      <a:pt x="3002" y="5838"/>
                    </a:lnTo>
                    <a:cubicBezTo>
                      <a:pt x="3136" y="6088"/>
                      <a:pt x="3386" y="6213"/>
                      <a:pt x="3636" y="6213"/>
                    </a:cubicBezTo>
                    <a:cubicBezTo>
                      <a:pt x="3886" y="6213"/>
                      <a:pt x="4137" y="6088"/>
                      <a:pt x="4270" y="5838"/>
                    </a:cubicBezTo>
                    <a:lnTo>
                      <a:pt x="7005" y="1135"/>
                    </a:lnTo>
                    <a:cubicBezTo>
                      <a:pt x="7272" y="601"/>
                      <a:pt x="6905" y="0"/>
                      <a:pt x="6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" name="Google Shape;493;p13"/>
            <p:cNvGrpSpPr/>
            <p:nvPr/>
          </p:nvGrpSpPr>
          <p:grpSpPr>
            <a:xfrm>
              <a:off x="194827" y="3591559"/>
              <a:ext cx="232368" cy="973684"/>
              <a:chOff x="6656577" y="3252597"/>
              <a:chExt cx="232368" cy="973684"/>
            </a:xfrm>
          </p:grpSpPr>
          <p:sp>
            <p:nvSpPr>
              <p:cNvPr id="494" name="Google Shape;494;p13"/>
              <p:cNvSpPr/>
              <p:nvPr/>
            </p:nvSpPr>
            <p:spPr>
              <a:xfrm>
                <a:off x="6797232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69" y="3937"/>
                      <a:pt x="3936" y="3069"/>
                      <a:pt x="3936" y="1969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6797232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6797232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69" y="3936"/>
                      <a:pt x="3936" y="3036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6656577" y="325259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36" y="3937"/>
                      <a:pt x="3937" y="3069"/>
                      <a:pt x="3937" y="1969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6656577" y="3434438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6656577" y="361704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36"/>
                      <a:pt x="901" y="3936"/>
                      <a:pt x="1968" y="3936"/>
                    </a:cubicBezTo>
                    <a:cubicBezTo>
                      <a:pt x="3036" y="3936"/>
                      <a:pt x="3937" y="3036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6797232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69" y="3936"/>
                      <a:pt x="3936" y="3069"/>
                      <a:pt x="3936" y="1968"/>
                    </a:cubicBezTo>
                    <a:cubicBezTo>
                      <a:pt x="3936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6797232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69" y="3937"/>
                      <a:pt x="3936" y="3070"/>
                      <a:pt x="3936" y="1969"/>
                    </a:cubicBezTo>
                    <a:cubicBezTo>
                      <a:pt x="3936" y="902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3"/>
              <p:cNvSpPr/>
              <p:nvPr/>
            </p:nvSpPr>
            <p:spPr>
              <a:xfrm>
                <a:off x="6798001" y="4135338"/>
                <a:ext cx="90944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04" extrusionOk="0">
                    <a:moveTo>
                      <a:pt x="1935" y="0"/>
                    </a:moveTo>
                    <a:cubicBezTo>
                      <a:pt x="868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35" y="3903"/>
                    </a:cubicBezTo>
                    <a:cubicBezTo>
                      <a:pt x="3036" y="3903"/>
                      <a:pt x="3903" y="3036"/>
                      <a:pt x="3903" y="1935"/>
                    </a:cubicBezTo>
                    <a:cubicBezTo>
                      <a:pt x="3903" y="868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3"/>
              <p:cNvSpPr/>
              <p:nvPr/>
            </p:nvSpPr>
            <p:spPr>
              <a:xfrm>
                <a:off x="6656577" y="376935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36" y="3936"/>
                      <a:pt x="3937" y="3069"/>
                      <a:pt x="3937" y="1968"/>
                    </a:cubicBezTo>
                    <a:cubicBezTo>
                      <a:pt x="3937" y="901"/>
                      <a:pt x="3036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3"/>
              <p:cNvSpPr/>
              <p:nvPr/>
            </p:nvSpPr>
            <p:spPr>
              <a:xfrm>
                <a:off x="6656577" y="3951936"/>
                <a:ext cx="91712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8" extrusionOk="0">
                    <a:moveTo>
                      <a:pt x="1968" y="1"/>
                    </a:moveTo>
                    <a:cubicBezTo>
                      <a:pt x="901" y="1"/>
                      <a:pt x="0" y="902"/>
                      <a:pt x="0" y="1969"/>
                    </a:cubicBezTo>
                    <a:cubicBezTo>
                      <a:pt x="0" y="3070"/>
                      <a:pt x="901" y="3937"/>
                      <a:pt x="1968" y="3937"/>
                    </a:cubicBezTo>
                    <a:cubicBezTo>
                      <a:pt x="3036" y="3937"/>
                      <a:pt x="3937" y="3070"/>
                      <a:pt x="3937" y="1969"/>
                    </a:cubicBezTo>
                    <a:cubicBezTo>
                      <a:pt x="3937" y="902"/>
                      <a:pt x="3036" y="1"/>
                      <a:pt x="1968" y="1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3"/>
              <p:cNvSpPr/>
              <p:nvPr/>
            </p:nvSpPr>
            <p:spPr>
              <a:xfrm>
                <a:off x="6656577" y="4135338"/>
                <a:ext cx="91712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04" extrusionOk="0">
                    <a:moveTo>
                      <a:pt x="1968" y="0"/>
                    </a:moveTo>
                    <a:cubicBezTo>
                      <a:pt x="901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68" y="3903"/>
                    </a:cubicBezTo>
                    <a:cubicBezTo>
                      <a:pt x="3069" y="3903"/>
                      <a:pt x="3937" y="3036"/>
                      <a:pt x="3937" y="1935"/>
                    </a:cubicBezTo>
                    <a:cubicBezTo>
                      <a:pt x="3937" y="868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rgbClr val="778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720475" y="3710100"/>
            <a:ext cx="4166100" cy="4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subTitle" idx="1"/>
          </p:nvPr>
        </p:nvSpPr>
        <p:spPr>
          <a:xfrm>
            <a:off x="720475" y="954200"/>
            <a:ext cx="4166100" cy="27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44" name="Google Shape;544;p15"/>
          <p:cNvGrpSpPr/>
          <p:nvPr/>
        </p:nvGrpSpPr>
        <p:grpSpPr>
          <a:xfrm>
            <a:off x="4800605" y="-2897864"/>
            <a:ext cx="8043475" cy="8043475"/>
            <a:chOff x="1241175" y="-1300650"/>
            <a:chExt cx="8043475" cy="8043475"/>
          </a:xfrm>
        </p:grpSpPr>
        <p:sp>
          <p:nvSpPr>
            <p:cNvPr id="545" name="Google Shape;545;p15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15"/>
          <p:cNvGrpSpPr/>
          <p:nvPr/>
        </p:nvGrpSpPr>
        <p:grpSpPr>
          <a:xfrm>
            <a:off x="1740175" y="258921"/>
            <a:ext cx="535664" cy="317725"/>
            <a:chOff x="5182025" y="464396"/>
            <a:chExt cx="535664" cy="317725"/>
          </a:xfrm>
        </p:grpSpPr>
        <p:sp>
          <p:nvSpPr>
            <p:cNvPr id="553" name="Google Shape;553;p15"/>
            <p:cNvSpPr/>
            <p:nvPr/>
          </p:nvSpPr>
          <p:spPr>
            <a:xfrm>
              <a:off x="5534801" y="464396"/>
              <a:ext cx="182888" cy="183820"/>
            </a:xfrm>
            <a:custGeom>
              <a:avLst/>
              <a:gdLst/>
              <a:ahLst/>
              <a:cxnLst/>
              <a:rect l="l" t="t" r="r" b="b"/>
              <a:pathLst>
                <a:path w="3767" h="3786" extrusionOk="0">
                  <a:moveTo>
                    <a:pt x="0" y="1"/>
                  </a:moveTo>
                  <a:lnTo>
                    <a:pt x="0" y="3786"/>
                  </a:lnTo>
                  <a:lnTo>
                    <a:pt x="3767" y="3786"/>
                  </a:lnTo>
                  <a:lnTo>
                    <a:pt x="376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5389826" y="574268"/>
              <a:ext cx="207794" cy="207853"/>
            </a:xfrm>
            <a:custGeom>
              <a:avLst/>
              <a:gdLst/>
              <a:ahLst/>
              <a:cxnLst/>
              <a:rect l="l" t="t" r="r" b="b"/>
              <a:pathLst>
                <a:path w="4280" h="4281" extrusionOk="0">
                  <a:moveTo>
                    <a:pt x="0" y="1"/>
                  </a:moveTo>
                  <a:lnTo>
                    <a:pt x="0" y="4281"/>
                  </a:lnTo>
                  <a:lnTo>
                    <a:pt x="4280" y="4281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5182025" y="510568"/>
              <a:ext cx="110840" cy="110894"/>
            </a:xfrm>
            <a:custGeom>
              <a:avLst/>
              <a:gdLst/>
              <a:ahLst/>
              <a:cxnLst/>
              <a:rect l="l" t="t" r="r" b="b"/>
              <a:pathLst>
                <a:path w="2283" h="2284" extrusionOk="0">
                  <a:moveTo>
                    <a:pt x="0" y="1"/>
                  </a:moveTo>
                  <a:lnTo>
                    <a:pt x="0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15"/>
          <p:cNvGrpSpPr/>
          <p:nvPr/>
        </p:nvGrpSpPr>
        <p:grpSpPr>
          <a:xfrm rot="10800000">
            <a:off x="216552" y="304484"/>
            <a:ext cx="232368" cy="973684"/>
            <a:chOff x="6656577" y="3252597"/>
            <a:chExt cx="232368" cy="973684"/>
          </a:xfrm>
        </p:grpSpPr>
        <p:sp>
          <p:nvSpPr>
            <p:cNvPr id="557" name="Google Shape;557;p15"/>
            <p:cNvSpPr/>
            <p:nvPr/>
          </p:nvSpPr>
          <p:spPr>
            <a:xfrm>
              <a:off x="6797232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69" y="3937"/>
                    <a:pt x="3936" y="3069"/>
                    <a:pt x="3936" y="1969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6797232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6797232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69" y="3936"/>
                    <a:pt x="3936" y="3036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6656577" y="325259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9"/>
                  </a:cubicBezTo>
                  <a:cubicBezTo>
                    <a:pt x="0" y="3069"/>
                    <a:pt x="901" y="3937"/>
                    <a:pt x="1968" y="3937"/>
                  </a:cubicBezTo>
                  <a:cubicBezTo>
                    <a:pt x="3036" y="3937"/>
                    <a:pt x="3937" y="3069"/>
                    <a:pt x="3937" y="1969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6656577" y="3434438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6656577" y="3617047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36"/>
                    <a:pt x="901" y="3936"/>
                    <a:pt x="1968" y="3936"/>
                  </a:cubicBezTo>
                  <a:cubicBezTo>
                    <a:pt x="3036" y="3936"/>
                    <a:pt x="3937" y="3036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6797232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69" y="3936"/>
                    <a:pt x="3936" y="3069"/>
                    <a:pt x="3936" y="1968"/>
                  </a:cubicBezTo>
                  <a:cubicBezTo>
                    <a:pt x="3936" y="901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6797232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69" y="3937"/>
                    <a:pt x="3936" y="3070"/>
                    <a:pt x="3936" y="1969"/>
                  </a:cubicBezTo>
                  <a:cubicBezTo>
                    <a:pt x="3936" y="902"/>
                    <a:pt x="3069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6798001" y="4135338"/>
              <a:ext cx="90944" cy="90944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0"/>
                  </a:moveTo>
                  <a:cubicBezTo>
                    <a:pt x="868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35" y="3903"/>
                  </a:cubicBez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0"/>
                    <a:pt x="1935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6656577" y="3769350"/>
              <a:ext cx="91712" cy="91712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8" y="0"/>
                  </a:moveTo>
                  <a:cubicBezTo>
                    <a:pt x="901" y="0"/>
                    <a:pt x="0" y="901"/>
                    <a:pt x="0" y="1968"/>
                  </a:cubicBezTo>
                  <a:cubicBezTo>
                    <a:pt x="0" y="3069"/>
                    <a:pt x="901" y="3936"/>
                    <a:pt x="1968" y="3936"/>
                  </a:cubicBezTo>
                  <a:cubicBezTo>
                    <a:pt x="3036" y="3936"/>
                    <a:pt x="3937" y="3069"/>
                    <a:pt x="3937" y="1968"/>
                  </a:cubicBezTo>
                  <a:cubicBezTo>
                    <a:pt x="3937" y="901"/>
                    <a:pt x="3036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6656577" y="3951936"/>
              <a:ext cx="91712" cy="91736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1"/>
                  </a:moveTo>
                  <a:cubicBezTo>
                    <a:pt x="901" y="1"/>
                    <a:pt x="0" y="902"/>
                    <a:pt x="0" y="1969"/>
                  </a:cubicBezTo>
                  <a:cubicBezTo>
                    <a:pt x="0" y="3070"/>
                    <a:pt x="901" y="3937"/>
                    <a:pt x="1968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2"/>
                    <a:pt x="3036" y="1"/>
                    <a:pt x="1968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6656577" y="4135338"/>
              <a:ext cx="91712" cy="90944"/>
            </a:xfrm>
            <a:custGeom>
              <a:avLst/>
              <a:gdLst/>
              <a:ahLst/>
              <a:cxnLst/>
              <a:rect l="l" t="t" r="r" b="b"/>
              <a:pathLst>
                <a:path w="3937" h="3904" extrusionOk="0">
                  <a:moveTo>
                    <a:pt x="1968" y="0"/>
                  </a:moveTo>
                  <a:cubicBezTo>
                    <a:pt x="901" y="0"/>
                    <a:pt x="0" y="868"/>
                    <a:pt x="0" y="1935"/>
                  </a:cubicBezTo>
                  <a:cubicBezTo>
                    <a:pt x="0" y="3036"/>
                    <a:pt x="868" y="3903"/>
                    <a:pt x="1968" y="3903"/>
                  </a:cubicBezTo>
                  <a:cubicBezTo>
                    <a:pt x="3069" y="3903"/>
                    <a:pt x="3937" y="3036"/>
                    <a:pt x="3937" y="1935"/>
                  </a:cubicBezTo>
                  <a:cubicBezTo>
                    <a:pt x="3937" y="868"/>
                    <a:pt x="3069" y="0"/>
                    <a:pt x="1968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15"/>
          <p:cNvGrpSpPr/>
          <p:nvPr/>
        </p:nvGrpSpPr>
        <p:grpSpPr>
          <a:xfrm>
            <a:off x="381800" y="4615043"/>
            <a:ext cx="415595" cy="271553"/>
            <a:chOff x="5182025" y="510568"/>
            <a:chExt cx="415595" cy="271553"/>
          </a:xfrm>
        </p:grpSpPr>
        <p:sp>
          <p:nvSpPr>
            <p:cNvPr id="570" name="Google Shape;570;p15"/>
            <p:cNvSpPr/>
            <p:nvPr/>
          </p:nvSpPr>
          <p:spPr>
            <a:xfrm>
              <a:off x="5389826" y="574268"/>
              <a:ext cx="207794" cy="207853"/>
            </a:xfrm>
            <a:custGeom>
              <a:avLst/>
              <a:gdLst/>
              <a:ahLst/>
              <a:cxnLst/>
              <a:rect l="l" t="t" r="r" b="b"/>
              <a:pathLst>
                <a:path w="4280" h="4281" extrusionOk="0">
                  <a:moveTo>
                    <a:pt x="0" y="1"/>
                  </a:moveTo>
                  <a:lnTo>
                    <a:pt x="0" y="4281"/>
                  </a:lnTo>
                  <a:lnTo>
                    <a:pt x="4280" y="4281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5182025" y="510568"/>
              <a:ext cx="110840" cy="110894"/>
            </a:xfrm>
            <a:custGeom>
              <a:avLst/>
              <a:gdLst/>
              <a:ahLst/>
              <a:cxnLst/>
              <a:rect l="l" t="t" r="r" b="b"/>
              <a:pathLst>
                <a:path w="2283" h="2284" extrusionOk="0">
                  <a:moveTo>
                    <a:pt x="0" y="1"/>
                  </a:moveTo>
                  <a:lnTo>
                    <a:pt x="0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15"/>
          <p:cNvGrpSpPr/>
          <p:nvPr/>
        </p:nvGrpSpPr>
        <p:grpSpPr>
          <a:xfrm>
            <a:off x="3598396" y="4410499"/>
            <a:ext cx="354818" cy="402747"/>
            <a:chOff x="8117146" y="4166124"/>
            <a:chExt cx="354818" cy="402747"/>
          </a:xfrm>
        </p:grpSpPr>
        <p:sp>
          <p:nvSpPr>
            <p:cNvPr id="573" name="Google Shape;573;p15"/>
            <p:cNvSpPr/>
            <p:nvPr/>
          </p:nvSpPr>
          <p:spPr>
            <a:xfrm>
              <a:off x="8216680" y="4166124"/>
              <a:ext cx="15691" cy="212906"/>
            </a:xfrm>
            <a:custGeom>
              <a:avLst/>
              <a:gdLst/>
              <a:ahLst/>
              <a:cxnLst/>
              <a:rect l="l" t="t" r="r" b="b"/>
              <a:pathLst>
                <a:path w="568" h="7707" extrusionOk="0">
                  <a:moveTo>
                    <a:pt x="267" y="1"/>
                  </a:moveTo>
                  <a:cubicBezTo>
                    <a:pt x="100" y="1"/>
                    <a:pt x="0" y="101"/>
                    <a:pt x="0" y="268"/>
                  </a:cubicBezTo>
                  <a:lnTo>
                    <a:pt x="0" y="7406"/>
                  </a:lnTo>
                  <a:cubicBezTo>
                    <a:pt x="0" y="7573"/>
                    <a:pt x="100" y="7706"/>
                    <a:pt x="267" y="7706"/>
                  </a:cubicBezTo>
                  <a:cubicBezTo>
                    <a:pt x="400" y="7706"/>
                    <a:pt x="534" y="7573"/>
                    <a:pt x="567" y="7406"/>
                  </a:cubicBezTo>
                  <a:lnTo>
                    <a:pt x="567" y="268"/>
                  </a:lnTo>
                  <a:cubicBezTo>
                    <a:pt x="567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8117146" y="4263807"/>
              <a:ext cx="212906" cy="15691"/>
            </a:xfrm>
            <a:custGeom>
              <a:avLst/>
              <a:gdLst/>
              <a:ahLst/>
              <a:cxnLst/>
              <a:rect l="l" t="t" r="r" b="b"/>
              <a:pathLst>
                <a:path w="7707" h="568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568"/>
                  </a:cubicBezTo>
                  <a:lnTo>
                    <a:pt x="7439" y="568"/>
                  </a:lnTo>
                  <a:cubicBezTo>
                    <a:pt x="7606" y="568"/>
                    <a:pt x="7706" y="468"/>
                    <a:pt x="7706" y="301"/>
                  </a:cubicBezTo>
                  <a:cubicBezTo>
                    <a:pt x="7706" y="101"/>
                    <a:pt x="7606" y="1"/>
                    <a:pt x="7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8316518" y="4407956"/>
              <a:ext cx="155446" cy="160916"/>
            </a:xfrm>
            <a:custGeom>
              <a:avLst/>
              <a:gdLst/>
              <a:ahLst/>
              <a:cxnLst/>
              <a:rect l="l" t="t" r="r" b="b"/>
              <a:pathLst>
                <a:path w="5627" h="5825" extrusionOk="0">
                  <a:moveTo>
                    <a:pt x="673" y="0"/>
                  </a:moveTo>
                  <a:cubicBezTo>
                    <a:pt x="305" y="0"/>
                    <a:pt x="1" y="343"/>
                    <a:pt x="55" y="754"/>
                  </a:cubicBezTo>
                  <a:lnTo>
                    <a:pt x="623" y="5290"/>
                  </a:lnTo>
                  <a:cubicBezTo>
                    <a:pt x="669" y="5613"/>
                    <a:pt x="955" y="5825"/>
                    <a:pt x="1248" y="5825"/>
                  </a:cubicBezTo>
                  <a:cubicBezTo>
                    <a:pt x="1378" y="5825"/>
                    <a:pt x="1510" y="5783"/>
                    <a:pt x="1623" y="5690"/>
                  </a:cubicBezTo>
                  <a:lnTo>
                    <a:pt x="5259" y="2922"/>
                  </a:lnTo>
                  <a:cubicBezTo>
                    <a:pt x="5626" y="2622"/>
                    <a:pt x="5526" y="2021"/>
                    <a:pt x="5126" y="1821"/>
                  </a:cubicBezTo>
                  <a:lnTo>
                    <a:pt x="923" y="53"/>
                  </a:lnTo>
                  <a:cubicBezTo>
                    <a:pt x="839" y="17"/>
                    <a:pt x="75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"/>
          <p:cNvSpPr txBox="1">
            <a:spLocks noGrp="1"/>
          </p:cNvSpPr>
          <p:nvPr>
            <p:ph type="title"/>
          </p:nvPr>
        </p:nvSpPr>
        <p:spPr>
          <a:xfrm>
            <a:off x="4572000" y="1818400"/>
            <a:ext cx="3267900" cy="5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8"/>
          <p:cNvSpPr txBox="1">
            <a:spLocks noGrp="1"/>
          </p:cNvSpPr>
          <p:nvPr>
            <p:ph type="subTitle" idx="1"/>
          </p:nvPr>
        </p:nvSpPr>
        <p:spPr>
          <a:xfrm>
            <a:off x="4572000" y="2325775"/>
            <a:ext cx="3267900" cy="10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65" name="Google Shape;665;p18"/>
          <p:cNvGrpSpPr/>
          <p:nvPr/>
        </p:nvGrpSpPr>
        <p:grpSpPr>
          <a:xfrm>
            <a:off x="4846105" y="-5016964"/>
            <a:ext cx="8043475" cy="8043475"/>
            <a:chOff x="1241175" y="-1300650"/>
            <a:chExt cx="8043475" cy="8043475"/>
          </a:xfrm>
        </p:grpSpPr>
        <p:sp>
          <p:nvSpPr>
            <p:cNvPr id="666" name="Google Shape;666;p18"/>
            <p:cNvSpPr/>
            <p:nvPr/>
          </p:nvSpPr>
          <p:spPr>
            <a:xfrm>
              <a:off x="1241175" y="-1300650"/>
              <a:ext cx="8043475" cy="8043475"/>
            </a:xfrm>
            <a:custGeom>
              <a:avLst/>
              <a:gdLst/>
              <a:ahLst/>
              <a:cxnLst/>
              <a:rect l="l" t="t" r="r" b="b"/>
              <a:pathLst>
                <a:path w="321739" h="321739" extrusionOk="0">
                  <a:moveTo>
                    <a:pt x="160885" y="3831"/>
                  </a:moveTo>
                  <a:cubicBezTo>
                    <a:pt x="182071" y="3831"/>
                    <a:pt x="202679" y="7965"/>
                    <a:pt x="222011" y="16141"/>
                  </a:cubicBezTo>
                  <a:cubicBezTo>
                    <a:pt x="240704" y="24044"/>
                    <a:pt x="257482" y="35351"/>
                    <a:pt x="271920" y="49789"/>
                  </a:cubicBezTo>
                  <a:cubicBezTo>
                    <a:pt x="286358" y="64227"/>
                    <a:pt x="297696" y="81036"/>
                    <a:pt x="305599" y="99729"/>
                  </a:cubicBezTo>
                  <a:cubicBezTo>
                    <a:pt x="313806" y="119121"/>
                    <a:pt x="317939" y="139669"/>
                    <a:pt x="317939" y="160854"/>
                  </a:cubicBezTo>
                  <a:cubicBezTo>
                    <a:pt x="317939" y="182070"/>
                    <a:pt x="313806" y="202618"/>
                    <a:pt x="305599" y="222010"/>
                  </a:cubicBezTo>
                  <a:cubicBezTo>
                    <a:pt x="297696" y="240703"/>
                    <a:pt x="286358" y="257482"/>
                    <a:pt x="271920" y="271920"/>
                  </a:cubicBezTo>
                  <a:cubicBezTo>
                    <a:pt x="257482" y="286358"/>
                    <a:pt x="240704" y="297695"/>
                    <a:pt x="222011" y="305598"/>
                  </a:cubicBezTo>
                  <a:cubicBezTo>
                    <a:pt x="202618" y="313805"/>
                    <a:pt x="182071" y="317939"/>
                    <a:pt x="160885" y="317939"/>
                  </a:cubicBezTo>
                  <a:cubicBezTo>
                    <a:pt x="139669" y="317939"/>
                    <a:pt x="119121" y="313805"/>
                    <a:pt x="99729" y="305598"/>
                  </a:cubicBezTo>
                  <a:cubicBezTo>
                    <a:pt x="81035" y="297695"/>
                    <a:pt x="64257" y="286358"/>
                    <a:pt x="49819" y="271920"/>
                  </a:cubicBezTo>
                  <a:cubicBezTo>
                    <a:pt x="35381" y="257482"/>
                    <a:pt x="24043" y="240703"/>
                    <a:pt x="16140" y="222010"/>
                  </a:cubicBezTo>
                  <a:cubicBezTo>
                    <a:pt x="7934" y="202618"/>
                    <a:pt x="3800" y="182070"/>
                    <a:pt x="3800" y="160854"/>
                  </a:cubicBezTo>
                  <a:cubicBezTo>
                    <a:pt x="3800" y="139669"/>
                    <a:pt x="7934" y="119121"/>
                    <a:pt x="16140" y="99729"/>
                  </a:cubicBezTo>
                  <a:cubicBezTo>
                    <a:pt x="24104" y="81036"/>
                    <a:pt x="35381" y="64288"/>
                    <a:pt x="49819" y="49850"/>
                  </a:cubicBezTo>
                  <a:cubicBezTo>
                    <a:pt x="64257" y="35412"/>
                    <a:pt x="81035" y="24074"/>
                    <a:pt x="99729" y="16171"/>
                  </a:cubicBezTo>
                  <a:cubicBezTo>
                    <a:pt x="119121" y="7965"/>
                    <a:pt x="139669" y="3831"/>
                    <a:pt x="160885" y="3831"/>
                  </a:cubicBezTo>
                  <a:close/>
                  <a:moveTo>
                    <a:pt x="160885" y="1"/>
                  </a:moveTo>
                  <a:cubicBezTo>
                    <a:pt x="139121" y="1"/>
                    <a:pt x="118088" y="4256"/>
                    <a:pt x="98239" y="12645"/>
                  </a:cubicBezTo>
                  <a:cubicBezTo>
                    <a:pt x="79090" y="20731"/>
                    <a:pt x="61856" y="32311"/>
                    <a:pt x="47114" y="47114"/>
                  </a:cubicBezTo>
                  <a:cubicBezTo>
                    <a:pt x="32372" y="61886"/>
                    <a:pt x="20730" y="79090"/>
                    <a:pt x="12645" y="98239"/>
                  </a:cubicBezTo>
                  <a:cubicBezTo>
                    <a:pt x="4256" y="118088"/>
                    <a:pt x="0" y="139121"/>
                    <a:pt x="0" y="160854"/>
                  </a:cubicBezTo>
                  <a:cubicBezTo>
                    <a:pt x="0" y="182587"/>
                    <a:pt x="4256" y="203651"/>
                    <a:pt x="12645" y="223469"/>
                  </a:cubicBezTo>
                  <a:cubicBezTo>
                    <a:pt x="20730" y="242618"/>
                    <a:pt x="32341" y="259822"/>
                    <a:pt x="47114" y="274625"/>
                  </a:cubicBezTo>
                  <a:cubicBezTo>
                    <a:pt x="61886" y="289397"/>
                    <a:pt x="79120" y="300978"/>
                    <a:pt x="98270" y="309094"/>
                  </a:cubicBezTo>
                  <a:cubicBezTo>
                    <a:pt x="118088" y="317483"/>
                    <a:pt x="139152" y="321738"/>
                    <a:pt x="160885" y="321738"/>
                  </a:cubicBezTo>
                  <a:cubicBezTo>
                    <a:pt x="182618" y="321738"/>
                    <a:pt x="203652" y="317483"/>
                    <a:pt x="223500" y="309094"/>
                  </a:cubicBezTo>
                  <a:cubicBezTo>
                    <a:pt x="242649" y="300978"/>
                    <a:pt x="259884" y="289397"/>
                    <a:pt x="274626" y="274625"/>
                  </a:cubicBezTo>
                  <a:cubicBezTo>
                    <a:pt x="289367" y="259822"/>
                    <a:pt x="301009" y="242618"/>
                    <a:pt x="309094" y="223469"/>
                  </a:cubicBezTo>
                  <a:cubicBezTo>
                    <a:pt x="317483" y="203651"/>
                    <a:pt x="321739" y="182587"/>
                    <a:pt x="321739" y="160854"/>
                  </a:cubicBezTo>
                  <a:cubicBezTo>
                    <a:pt x="321739" y="139121"/>
                    <a:pt x="317483" y="118088"/>
                    <a:pt x="309094" y="98239"/>
                  </a:cubicBezTo>
                  <a:cubicBezTo>
                    <a:pt x="301009" y="79090"/>
                    <a:pt x="289398" y="61856"/>
                    <a:pt x="274626" y="47114"/>
                  </a:cubicBezTo>
                  <a:cubicBezTo>
                    <a:pt x="259853" y="32372"/>
                    <a:pt x="242649" y="20731"/>
                    <a:pt x="223500" y="12645"/>
                  </a:cubicBezTo>
                  <a:cubicBezTo>
                    <a:pt x="203652" y="4256"/>
                    <a:pt x="182618" y="1"/>
                    <a:pt x="160885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1787525" y="-755050"/>
              <a:ext cx="6950775" cy="6951500"/>
            </a:xfrm>
            <a:custGeom>
              <a:avLst/>
              <a:gdLst/>
              <a:ahLst/>
              <a:cxnLst/>
              <a:rect l="l" t="t" r="r" b="b"/>
              <a:pathLst>
                <a:path w="278031" h="278060" extrusionOk="0">
                  <a:moveTo>
                    <a:pt x="139031" y="3800"/>
                  </a:moveTo>
                  <a:cubicBezTo>
                    <a:pt x="175141" y="3800"/>
                    <a:pt x="209123" y="17874"/>
                    <a:pt x="234656" y="43406"/>
                  </a:cubicBezTo>
                  <a:cubicBezTo>
                    <a:pt x="260188" y="68969"/>
                    <a:pt x="274231" y="102890"/>
                    <a:pt x="274231" y="139030"/>
                  </a:cubicBezTo>
                  <a:cubicBezTo>
                    <a:pt x="274231" y="175171"/>
                    <a:pt x="260188" y="209153"/>
                    <a:pt x="234656" y="234685"/>
                  </a:cubicBezTo>
                  <a:cubicBezTo>
                    <a:pt x="209093" y="260187"/>
                    <a:pt x="175110" y="274260"/>
                    <a:pt x="139031" y="274260"/>
                  </a:cubicBezTo>
                  <a:cubicBezTo>
                    <a:pt x="102921" y="274260"/>
                    <a:pt x="68969" y="260187"/>
                    <a:pt x="43406" y="234716"/>
                  </a:cubicBezTo>
                  <a:cubicBezTo>
                    <a:pt x="17904" y="209153"/>
                    <a:pt x="3831" y="175201"/>
                    <a:pt x="3831" y="139091"/>
                  </a:cubicBezTo>
                  <a:cubicBezTo>
                    <a:pt x="3831" y="102951"/>
                    <a:pt x="17904" y="68969"/>
                    <a:pt x="43406" y="43436"/>
                  </a:cubicBezTo>
                  <a:cubicBezTo>
                    <a:pt x="68969" y="17874"/>
                    <a:pt x="102921" y="3800"/>
                    <a:pt x="139031" y="3800"/>
                  </a:cubicBezTo>
                  <a:close/>
                  <a:moveTo>
                    <a:pt x="139031" y="1"/>
                  </a:moveTo>
                  <a:cubicBezTo>
                    <a:pt x="120246" y="1"/>
                    <a:pt x="102039" y="3709"/>
                    <a:pt x="84926" y="10943"/>
                  </a:cubicBezTo>
                  <a:cubicBezTo>
                    <a:pt x="68361" y="17934"/>
                    <a:pt x="53497" y="27995"/>
                    <a:pt x="40731" y="40761"/>
                  </a:cubicBezTo>
                  <a:cubicBezTo>
                    <a:pt x="27965" y="53497"/>
                    <a:pt x="17934" y="68361"/>
                    <a:pt x="10943" y="84926"/>
                  </a:cubicBezTo>
                  <a:cubicBezTo>
                    <a:pt x="3679" y="102069"/>
                    <a:pt x="1" y="120276"/>
                    <a:pt x="1" y="139030"/>
                  </a:cubicBezTo>
                  <a:cubicBezTo>
                    <a:pt x="1" y="157815"/>
                    <a:pt x="3679" y="176022"/>
                    <a:pt x="10943" y="193134"/>
                  </a:cubicBezTo>
                  <a:cubicBezTo>
                    <a:pt x="17934" y="209700"/>
                    <a:pt x="27965" y="224563"/>
                    <a:pt x="40731" y="237330"/>
                  </a:cubicBezTo>
                  <a:cubicBezTo>
                    <a:pt x="53497" y="250096"/>
                    <a:pt x="68361" y="260126"/>
                    <a:pt x="84926" y="267117"/>
                  </a:cubicBezTo>
                  <a:cubicBezTo>
                    <a:pt x="102039" y="274382"/>
                    <a:pt x="120246" y="278060"/>
                    <a:pt x="139031" y="278060"/>
                  </a:cubicBezTo>
                  <a:cubicBezTo>
                    <a:pt x="157785" y="278060"/>
                    <a:pt x="175992" y="274412"/>
                    <a:pt x="193135" y="267117"/>
                  </a:cubicBezTo>
                  <a:cubicBezTo>
                    <a:pt x="209670" y="260126"/>
                    <a:pt x="224534" y="250096"/>
                    <a:pt x="237300" y="237330"/>
                  </a:cubicBezTo>
                  <a:cubicBezTo>
                    <a:pt x="250066" y="224563"/>
                    <a:pt x="260097" y="209700"/>
                    <a:pt x="267088" y="193134"/>
                  </a:cubicBezTo>
                  <a:cubicBezTo>
                    <a:pt x="274352" y="176022"/>
                    <a:pt x="278030" y="157815"/>
                    <a:pt x="278030" y="139030"/>
                  </a:cubicBezTo>
                  <a:cubicBezTo>
                    <a:pt x="278030" y="120276"/>
                    <a:pt x="274352" y="102069"/>
                    <a:pt x="267088" y="84926"/>
                  </a:cubicBezTo>
                  <a:cubicBezTo>
                    <a:pt x="260097" y="68361"/>
                    <a:pt x="250066" y="53528"/>
                    <a:pt x="237300" y="40761"/>
                  </a:cubicBezTo>
                  <a:cubicBezTo>
                    <a:pt x="224534" y="27965"/>
                    <a:pt x="209701" y="17934"/>
                    <a:pt x="193135" y="10943"/>
                  </a:cubicBezTo>
                  <a:cubicBezTo>
                    <a:pt x="175992" y="3709"/>
                    <a:pt x="157785" y="1"/>
                    <a:pt x="139031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2333125" y="-208675"/>
              <a:ext cx="5859575" cy="5860300"/>
            </a:xfrm>
            <a:custGeom>
              <a:avLst/>
              <a:gdLst/>
              <a:ahLst/>
              <a:cxnLst/>
              <a:rect l="l" t="t" r="r" b="b"/>
              <a:pathLst>
                <a:path w="234383" h="234412" extrusionOk="0">
                  <a:moveTo>
                    <a:pt x="117207" y="3800"/>
                  </a:moveTo>
                  <a:cubicBezTo>
                    <a:pt x="147481" y="3800"/>
                    <a:pt x="175962" y="15593"/>
                    <a:pt x="197360" y="37022"/>
                  </a:cubicBezTo>
                  <a:cubicBezTo>
                    <a:pt x="218789" y="58390"/>
                    <a:pt x="230583" y="86901"/>
                    <a:pt x="230583" y="117175"/>
                  </a:cubicBezTo>
                  <a:cubicBezTo>
                    <a:pt x="230583" y="147449"/>
                    <a:pt x="218789" y="175930"/>
                    <a:pt x="197360" y="197359"/>
                  </a:cubicBezTo>
                  <a:cubicBezTo>
                    <a:pt x="175962" y="218788"/>
                    <a:pt x="147481" y="230551"/>
                    <a:pt x="117207" y="230551"/>
                  </a:cubicBezTo>
                  <a:cubicBezTo>
                    <a:pt x="86902" y="230551"/>
                    <a:pt x="58452" y="218788"/>
                    <a:pt x="37023" y="197359"/>
                  </a:cubicBezTo>
                  <a:cubicBezTo>
                    <a:pt x="15594" y="175960"/>
                    <a:pt x="3831" y="147480"/>
                    <a:pt x="3831" y="117175"/>
                  </a:cubicBezTo>
                  <a:cubicBezTo>
                    <a:pt x="3831" y="86901"/>
                    <a:pt x="15594" y="58451"/>
                    <a:pt x="37023" y="37022"/>
                  </a:cubicBezTo>
                  <a:cubicBezTo>
                    <a:pt x="58422" y="15593"/>
                    <a:pt x="86902" y="3800"/>
                    <a:pt x="117207" y="3800"/>
                  </a:cubicBezTo>
                  <a:close/>
                  <a:moveTo>
                    <a:pt x="117207" y="0"/>
                  </a:moveTo>
                  <a:cubicBezTo>
                    <a:pt x="85899" y="0"/>
                    <a:pt x="56446" y="12189"/>
                    <a:pt x="34318" y="34347"/>
                  </a:cubicBezTo>
                  <a:cubicBezTo>
                    <a:pt x="12220" y="56506"/>
                    <a:pt x="1" y="85898"/>
                    <a:pt x="1" y="117206"/>
                  </a:cubicBezTo>
                  <a:cubicBezTo>
                    <a:pt x="1" y="148513"/>
                    <a:pt x="12159" y="177966"/>
                    <a:pt x="34318" y="200094"/>
                  </a:cubicBezTo>
                  <a:cubicBezTo>
                    <a:pt x="56476" y="222192"/>
                    <a:pt x="85899" y="234411"/>
                    <a:pt x="117207" y="234411"/>
                  </a:cubicBezTo>
                  <a:cubicBezTo>
                    <a:pt x="148514" y="234411"/>
                    <a:pt x="177907" y="222162"/>
                    <a:pt x="200065" y="200064"/>
                  </a:cubicBezTo>
                  <a:cubicBezTo>
                    <a:pt x="222224" y="177936"/>
                    <a:pt x="234382" y="148483"/>
                    <a:pt x="234382" y="117175"/>
                  </a:cubicBezTo>
                  <a:cubicBezTo>
                    <a:pt x="234382" y="85868"/>
                    <a:pt x="222224" y="56445"/>
                    <a:pt x="200065" y="34317"/>
                  </a:cubicBezTo>
                  <a:cubicBezTo>
                    <a:pt x="177907" y="12189"/>
                    <a:pt x="148514" y="0"/>
                    <a:pt x="117207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2878750" y="336925"/>
              <a:ext cx="4768350" cy="4768325"/>
            </a:xfrm>
            <a:custGeom>
              <a:avLst/>
              <a:gdLst/>
              <a:ahLst/>
              <a:cxnLst/>
              <a:rect l="l" t="t" r="r" b="b"/>
              <a:pathLst>
                <a:path w="190734" h="190733" extrusionOk="0">
                  <a:moveTo>
                    <a:pt x="95382" y="3800"/>
                  </a:moveTo>
                  <a:cubicBezTo>
                    <a:pt x="119850" y="3800"/>
                    <a:pt x="142829" y="13344"/>
                    <a:pt x="160125" y="30609"/>
                  </a:cubicBezTo>
                  <a:cubicBezTo>
                    <a:pt x="177389" y="47904"/>
                    <a:pt x="186934" y="70883"/>
                    <a:pt x="186934" y="95351"/>
                  </a:cubicBezTo>
                  <a:cubicBezTo>
                    <a:pt x="186934" y="119820"/>
                    <a:pt x="177389" y="142799"/>
                    <a:pt x="160125" y="160094"/>
                  </a:cubicBezTo>
                  <a:cubicBezTo>
                    <a:pt x="142829" y="177389"/>
                    <a:pt x="119850" y="186933"/>
                    <a:pt x="95382" y="186933"/>
                  </a:cubicBezTo>
                  <a:cubicBezTo>
                    <a:pt x="70913" y="186933"/>
                    <a:pt x="47904" y="177389"/>
                    <a:pt x="30639" y="160094"/>
                  </a:cubicBezTo>
                  <a:cubicBezTo>
                    <a:pt x="13344" y="142829"/>
                    <a:pt x="3800" y="119789"/>
                    <a:pt x="3800" y="95351"/>
                  </a:cubicBezTo>
                  <a:cubicBezTo>
                    <a:pt x="3800" y="70944"/>
                    <a:pt x="13344" y="47904"/>
                    <a:pt x="30639" y="30609"/>
                  </a:cubicBezTo>
                  <a:cubicBezTo>
                    <a:pt x="47904" y="13344"/>
                    <a:pt x="70913" y="3800"/>
                    <a:pt x="95382" y="3800"/>
                  </a:cubicBezTo>
                  <a:close/>
                  <a:moveTo>
                    <a:pt x="95382" y="0"/>
                  </a:moveTo>
                  <a:cubicBezTo>
                    <a:pt x="69910" y="0"/>
                    <a:pt x="45928" y="9909"/>
                    <a:pt x="27934" y="27934"/>
                  </a:cubicBezTo>
                  <a:cubicBezTo>
                    <a:pt x="9909" y="45928"/>
                    <a:pt x="0" y="69880"/>
                    <a:pt x="0" y="95351"/>
                  </a:cubicBezTo>
                  <a:cubicBezTo>
                    <a:pt x="0" y="120853"/>
                    <a:pt x="9909" y="144805"/>
                    <a:pt x="27934" y="162799"/>
                  </a:cubicBezTo>
                  <a:cubicBezTo>
                    <a:pt x="45928" y="180793"/>
                    <a:pt x="69910" y="190733"/>
                    <a:pt x="95382" y="190733"/>
                  </a:cubicBezTo>
                  <a:cubicBezTo>
                    <a:pt x="120853" y="190733"/>
                    <a:pt x="144805" y="180793"/>
                    <a:pt x="162799" y="162799"/>
                  </a:cubicBezTo>
                  <a:cubicBezTo>
                    <a:pt x="180824" y="144805"/>
                    <a:pt x="190733" y="120823"/>
                    <a:pt x="190733" y="95351"/>
                  </a:cubicBezTo>
                  <a:cubicBezTo>
                    <a:pt x="190733" y="69910"/>
                    <a:pt x="180824" y="45928"/>
                    <a:pt x="162799" y="27934"/>
                  </a:cubicBezTo>
                  <a:cubicBezTo>
                    <a:pt x="144805" y="9909"/>
                    <a:pt x="120823" y="0"/>
                    <a:pt x="95382" y="0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3425100" y="883275"/>
              <a:ext cx="3675625" cy="3675625"/>
            </a:xfrm>
            <a:custGeom>
              <a:avLst/>
              <a:gdLst/>
              <a:ahLst/>
              <a:cxnLst/>
              <a:rect l="l" t="t" r="r" b="b"/>
              <a:pathLst>
                <a:path w="147025" h="147025" extrusionOk="0">
                  <a:moveTo>
                    <a:pt x="73528" y="3800"/>
                  </a:moveTo>
                  <a:cubicBezTo>
                    <a:pt x="111978" y="3800"/>
                    <a:pt x="143225" y="35047"/>
                    <a:pt x="143225" y="73497"/>
                  </a:cubicBezTo>
                  <a:cubicBezTo>
                    <a:pt x="143225" y="111948"/>
                    <a:pt x="111978" y="143225"/>
                    <a:pt x="73528" y="143225"/>
                  </a:cubicBezTo>
                  <a:cubicBezTo>
                    <a:pt x="35077" y="143225"/>
                    <a:pt x="3800" y="111948"/>
                    <a:pt x="3800" y="73497"/>
                  </a:cubicBezTo>
                  <a:cubicBezTo>
                    <a:pt x="3800" y="35047"/>
                    <a:pt x="35077" y="3800"/>
                    <a:pt x="73528" y="3800"/>
                  </a:cubicBezTo>
                  <a:close/>
                  <a:moveTo>
                    <a:pt x="73528" y="1"/>
                  </a:moveTo>
                  <a:cubicBezTo>
                    <a:pt x="32980" y="1"/>
                    <a:pt x="1" y="32950"/>
                    <a:pt x="1" y="73497"/>
                  </a:cubicBezTo>
                  <a:cubicBezTo>
                    <a:pt x="1" y="114045"/>
                    <a:pt x="32980" y="147024"/>
                    <a:pt x="73528" y="147024"/>
                  </a:cubicBezTo>
                  <a:cubicBezTo>
                    <a:pt x="114045" y="147024"/>
                    <a:pt x="147025" y="114045"/>
                    <a:pt x="147025" y="73497"/>
                  </a:cubicBezTo>
                  <a:cubicBezTo>
                    <a:pt x="147025" y="32950"/>
                    <a:pt x="114045" y="1"/>
                    <a:pt x="73528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3971475" y="1430400"/>
              <a:ext cx="2583650" cy="2583650"/>
            </a:xfrm>
            <a:custGeom>
              <a:avLst/>
              <a:gdLst/>
              <a:ahLst/>
              <a:cxnLst/>
              <a:rect l="l" t="t" r="r" b="b"/>
              <a:pathLst>
                <a:path w="103346" h="103346" extrusionOk="0">
                  <a:moveTo>
                    <a:pt x="51673" y="3739"/>
                  </a:moveTo>
                  <a:cubicBezTo>
                    <a:pt x="78056" y="3739"/>
                    <a:pt x="99546" y="25199"/>
                    <a:pt x="99546" y="51612"/>
                  </a:cubicBezTo>
                  <a:cubicBezTo>
                    <a:pt x="99546" y="78026"/>
                    <a:pt x="78056" y="99485"/>
                    <a:pt x="51673" y="99485"/>
                  </a:cubicBezTo>
                  <a:cubicBezTo>
                    <a:pt x="25259" y="99485"/>
                    <a:pt x="3800" y="78026"/>
                    <a:pt x="3800" y="51612"/>
                  </a:cubicBezTo>
                  <a:cubicBezTo>
                    <a:pt x="3800" y="25229"/>
                    <a:pt x="25259" y="3739"/>
                    <a:pt x="51673" y="3739"/>
                  </a:cubicBezTo>
                  <a:close/>
                  <a:moveTo>
                    <a:pt x="51673" y="1"/>
                  </a:moveTo>
                  <a:cubicBezTo>
                    <a:pt x="23162" y="1"/>
                    <a:pt x="0" y="23162"/>
                    <a:pt x="0" y="51673"/>
                  </a:cubicBezTo>
                  <a:cubicBezTo>
                    <a:pt x="0" y="80154"/>
                    <a:pt x="23162" y="103346"/>
                    <a:pt x="51673" y="103346"/>
                  </a:cubicBezTo>
                  <a:cubicBezTo>
                    <a:pt x="80154" y="103346"/>
                    <a:pt x="103345" y="80154"/>
                    <a:pt x="103345" y="51673"/>
                  </a:cubicBezTo>
                  <a:cubicBezTo>
                    <a:pt x="103345" y="23162"/>
                    <a:pt x="80154" y="1"/>
                    <a:pt x="51673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4516300" y="1974475"/>
              <a:ext cx="1493225" cy="1493225"/>
            </a:xfrm>
            <a:custGeom>
              <a:avLst/>
              <a:gdLst/>
              <a:ahLst/>
              <a:cxnLst/>
              <a:rect l="l" t="t" r="r" b="b"/>
              <a:pathLst>
                <a:path w="59729" h="59729" extrusionOk="0">
                  <a:moveTo>
                    <a:pt x="29880" y="3800"/>
                  </a:moveTo>
                  <a:cubicBezTo>
                    <a:pt x="44227" y="3800"/>
                    <a:pt x="55929" y="15503"/>
                    <a:pt x="55929" y="29849"/>
                  </a:cubicBezTo>
                  <a:cubicBezTo>
                    <a:pt x="55929" y="44226"/>
                    <a:pt x="44227" y="55929"/>
                    <a:pt x="29880" y="55929"/>
                  </a:cubicBezTo>
                  <a:cubicBezTo>
                    <a:pt x="15503" y="55929"/>
                    <a:pt x="3800" y="44226"/>
                    <a:pt x="3800" y="29849"/>
                  </a:cubicBezTo>
                  <a:cubicBezTo>
                    <a:pt x="3800" y="15503"/>
                    <a:pt x="15503" y="3800"/>
                    <a:pt x="29880" y="3800"/>
                  </a:cubicBezTo>
                  <a:close/>
                  <a:moveTo>
                    <a:pt x="29880" y="1"/>
                  </a:moveTo>
                  <a:cubicBezTo>
                    <a:pt x="13405" y="1"/>
                    <a:pt x="1" y="13405"/>
                    <a:pt x="1" y="29849"/>
                  </a:cubicBezTo>
                  <a:cubicBezTo>
                    <a:pt x="1" y="46324"/>
                    <a:pt x="13405" y="59728"/>
                    <a:pt x="29880" y="59728"/>
                  </a:cubicBezTo>
                  <a:cubicBezTo>
                    <a:pt x="46354" y="59728"/>
                    <a:pt x="59728" y="46324"/>
                    <a:pt x="59728" y="29849"/>
                  </a:cubicBezTo>
                  <a:cubicBezTo>
                    <a:pt x="59728" y="13405"/>
                    <a:pt x="46324" y="1"/>
                    <a:pt x="29880" y="1"/>
                  </a:cubicBezTo>
                  <a:close/>
                </a:path>
              </a:pathLst>
            </a:custGeom>
            <a:solidFill>
              <a:srgbClr val="201A4A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8"/>
          <p:cNvGrpSpPr/>
          <p:nvPr/>
        </p:nvGrpSpPr>
        <p:grpSpPr>
          <a:xfrm>
            <a:off x="218646" y="193704"/>
            <a:ext cx="8696480" cy="4783211"/>
            <a:chOff x="218646" y="193704"/>
            <a:chExt cx="8696480" cy="4783211"/>
          </a:xfrm>
        </p:grpSpPr>
        <p:grpSp>
          <p:nvGrpSpPr>
            <p:cNvPr id="674" name="Google Shape;674;p18"/>
            <p:cNvGrpSpPr/>
            <p:nvPr/>
          </p:nvGrpSpPr>
          <p:grpSpPr>
            <a:xfrm>
              <a:off x="4713835" y="193704"/>
              <a:ext cx="518269" cy="328105"/>
              <a:chOff x="783960" y="4261704"/>
              <a:chExt cx="518269" cy="328105"/>
            </a:xfrm>
          </p:grpSpPr>
          <p:sp>
            <p:nvSpPr>
              <p:cNvPr id="675" name="Google Shape;675;p18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6" name="Google Shape;676;p18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677" name="Google Shape;677;p18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18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18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18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1" name="Google Shape;681;p18"/>
            <p:cNvGrpSpPr/>
            <p:nvPr/>
          </p:nvGrpSpPr>
          <p:grpSpPr>
            <a:xfrm>
              <a:off x="8682758" y="1527568"/>
              <a:ext cx="232368" cy="974453"/>
              <a:chOff x="2546733" y="2525280"/>
              <a:chExt cx="232368" cy="974453"/>
            </a:xfrm>
          </p:grpSpPr>
          <p:sp>
            <p:nvSpPr>
              <p:cNvPr id="682" name="Google Shape;682;p18"/>
              <p:cNvSpPr/>
              <p:nvPr/>
            </p:nvSpPr>
            <p:spPr>
              <a:xfrm>
                <a:off x="2688157" y="2525280"/>
                <a:ext cx="90944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7" extrusionOk="0">
                    <a:moveTo>
                      <a:pt x="1935" y="0"/>
                    </a:moveTo>
                    <a:cubicBezTo>
                      <a:pt x="868" y="0"/>
                      <a:pt x="0" y="901"/>
                      <a:pt x="0" y="1968"/>
                    </a:cubicBezTo>
                    <a:cubicBezTo>
                      <a:pt x="0" y="3036"/>
                      <a:pt x="868" y="3936"/>
                      <a:pt x="1935" y="3936"/>
                    </a:cubicBezTo>
                    <a:cubicBezTo>
                      <a:pt x="3036" y="3936"/>
                      <a:pt x="3903" y="3036"/>
                      <a:pt x="3903" y="1968"/>
                    </a:cubicBezTo>
                    <a:cubicBezTo>
                      <a:pt x="3903" y="901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8"/>
              <p:cNvSpPr/>
              <p:nvPr/>
            </p:nvSpPr>
            <p:spPr>
              <a:xfrm>
                <a:off x="2688157" y="2707890"/>
                <a:ext cx="90944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7" extrusionOk="0">
                    <a:moveTo>
                      <a:pt x="1935" y="0"/>
                    </a:moveTo>
                    <a:cubicBezTo>
                      <a:pt x="868" y="0"/>
                      <a:pt x="0" y="901"/>
                      <a:pt x="0" y="1968"/>
                    </a:cubicBezTo>
                    <a:cubicBezTo>
                      <a:pt x="0" y="3036"/>
                      <a:pt x="868" y="3936"/>
                      <a:pt x="1935" y="3936"/>
                    </a:cubicBezTo>
                    <a:cubicBezTo>
                      <a:pt x="3036" y="3936"/>
                      <a:pt x="3903" y="3036"/>
                      <a:pt x="3903" y="1968"/>
                    </a:cubicBezTo>
                    <a:cubicBezTo>
                      <a:pt x="3903" y="901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8"/>
              <p:cNvSpPr/>
              <p:nvPr/>
            </p:nvSpPr>
            <p:spPr>
              <a:xfrm>
                <a:off x="2688157" y="2890500"/>
                <a:ext cx="90944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7" extrusionOk="0">
                    <a:moveTo>
                      <a:pt x="1935" y="0"/>
                    </a:moveTo>
                    <a:cubicBezTo>
                      <a:pt x="868" y="0"/>
                      <a:pt x="0" y="901"/>
                      <a:pt x="0" y="1968"/>
                    </a:cubicBezTo>
                    <a:cubicBezTo>
                      <a:pt x="0" y="3036"/>
                      <a:pt x="868" y="3936"/>
                      <a:pt x="1935" y="3936"/>
                    </a:cubicBezTo>
                    <a:cubicBezTo>
                      <a:pt x="3036" y="3936"/>
                      <a:pt x="3903" y="3036"/>
                      <a:pt x="3903" y="1968"/>
                    </a:cubicBezTo>
                    <a:cubicBezTo>
                      <a:pt x="3903" y="901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8"/>
              <p:cNvSpPr/>
              <p:nvPr/>
            </p:nvSpPr>
            <p:spPr>
              <a:xfrm>
                <a:off x="2546733" y="252528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867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03" y="3936"/>
                      <a:pt x="3903" y="3069"/>
                      <a:pt x="3937" y="1968"/>
                    </a:cubicBezTo>
                    <a:cubicBezTo>
                      <a:pt x="3937" y="867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8"/>
              <p:cNvSpPr/>
              <p:nvPr/>
            </p:nvSpPr>
            <p:spPr>
              <a:xfrm>
                <a:off x="2546733" y="270789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0"/>
                    </a:moveTo>
                    <a:cubicBezTo>
                      <a:pt x="901" y="0"/>
                      <a:pt x="0" y="901"/>
                      <a:pt x="0" y="1968"/>
                    </a:cubicBezTo>
                    <a:cubicBezTo>
                      <a:pt x="0" y="3069"/>
                      <a:pt x="901" y="3936"/>
                      <a:pt x="1968" y="3936"/>
                    </a:cubicBezTo>
                    <a:cubicBezTo>
                      <a:pt x="3003" y="3936"/>
                      <a:pt x="3937" y="3069"/>
                      <a:pt x="3937" y="1968"/>
                    </a:cubicBezTo>
                    <a:cubicBezTo>
                      <a:pt x="3937" y="901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8"/>
              <p:cNvSpPr/>
              <p:nvPr/>
            </p:nvSpPr>
            <p:spPr>
              <a:xfrm>
                <a:off x="2546733" y="2889707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1"/>
                    </a:moveTo>
                    <a:cubicBezTo>
                      <a:pt x="901" y="1"/>
                      <a:pt x="0" y="868"/>
                      <a:pt x="0" y="1969"/>
                    </a:cubicBezTo>
                    <a:cubicBezTo>
                      <a:pt x="0" y="3036"/>
                      <a:pt x="901" y="3937"/>
                      <a:pt x="1968" y="3937"/>
                    </a:cubicBezTo>
                    <a:cubicBezTo>
                      <a:pt x="3003" y="3937"/>
                      <a:pt x="3937" y="3036"/>
                      <a:pt x="3937" y="1969"/>
                    </a:cubicBezTo>
                    <a:cubicBezTo>
                      <a:pt x="3937" y="868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8"/>
              <p:cNvSpPr/>
              <p:nvPr/>
            </p:nvSpPr>
            <p:spPr>
              <a:xfrm>
                <a:off x="2688157" y="3043571"/>
                <a:ext cx="90944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04" extrusionOk="0">
                    <a:moveTo>
                      <a:pt x="1935" y="0"/>
                    </a:moveTo>
                    <a:cubicBezTo>
                      <a:pt x="868" y="0"/>
                      <a:pt x="0" y="868"/>
                      <a:pt x="0" y="1935"/>
                    </a:cubicBezTo>
                    <a:cubicBezTo>
                      <a:pt x="0" y="3036"/>
                      <a:pt x="868" y="3903"/>
                      <a:pt x="1935" y="3903"/>
                    </a:cubicBezTo>
                    <a:cubicBezTo>
                      <a:pt x="3036" y="3903"/>
                      <a:pt x="3903" y="3036"/>
                      <a:pt x="3903" y="1935"/>
                    </a:cubicBezTo>
                    <a:cubicBezTo>
                      <a:pt x="3903" y="868"/>
                      <a:pt x="3036" y="0"/>
                      <a:pt x="19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8"/>
              <p:cNvSpPr/>
              <p:nvPr/>
            </p:nvSpPr>
            <p:spPr>
              <a:xfrm>
                <a:off x="2688157" y="3225388"/>
                <a:ext cx="90944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8" extrusionOk="0">
                    <a:moveTo>
                      <a:pt x="1935" y="1"/>
                    </a:moveTo>
                    <a:cubicBezTo>
                      <a:pt x="868" y="1"/>
                      <a:pt x="0" y="902"/>
                      <a:pt x="0" y="1969"/>
                    </a:cubicBezTo>
                    <a:cubicBezTo>
                      <a:pt x="0" y="3070"/>
                      <a:pt x="868" y="3937"/>
                      <a:pt x="1935" y="3937"/>
                    </a:cubicBezTo>
                    <a:cubicBezTo>
                      <a:pt x="3036" y="3937"/>
                      <a:pt x="3903" y="3070"/>
                      <a:pt x="3903" y="1969"/>
                    </a:cubicBezTo>
                    <a:cubicBezTo>
                      <a:pt x="3903" y="902"/>
                      <a:pt x="3036" y="1"/>
                      <a:pt x="1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8"/>
              <p:cNvSpPr/>
              <p:nvPr/>
            </p:nvSpPr>
            <p:spPr>
              <a:xfrm>
                <a:off x="2688157" y="3407998"/>
                <a:ext cx="90944" cy="91736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938" extrusionOk="0">
                    <a:moveTo>
                      <a:pt x="1935" y="1"/>
                    </a:moveTo>
                    <a:cubicBezTo>
                      <a:pt x="868" y="1"/>
                      <a:pt x="0" y="902"/>
                      <a:pt x="0" y="1969"/>
                    </a:cubicBezTo>
                    <a:cubicBezTo>
                      <a:pt x="0" y="3070"/>
                      <a:pt x="868" y="3937"/>
                      <a:pt x="1935" y="3937"/>
                    </a:cubicBezTo>
                    <a:cubicBezTo>
                      <a:pt x="3036" y="3937"/>
                      <a:pt x="3903" y="3070"/>
                      <a:pt x="3903" y="1969"/>
                    </a:cubicBezTo>
                    <a:cubicBezTo>
                      <a:pt x="3903" y="902"/>
                      <a:pt x="3036" y="1"/>
                      <a:pt x="19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8"/>
              <p:cNvSpPr/>
              <p:nvPr/>
            </p:nvSpPr>
            <p:spPr>
              <a:xfrm>
                <a:off x="2546733" y="3043571"/>
                <a:ext cx="91712" cy="9094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04" extrusionOk="0">
                    <a:moveTo>
                      <a:pt x="1968" y="0"/>
                    </a:moveTo>
                    <a:cubicBezTo>
                      <a:pt x="901" y="0"/>
                      <a:pt x="0" y="868"/>
                      <a:pt x="0" y="1935"/>
                    </a:cubicBezTo>
                    <a:cubicBezTo>
                      <a:pt x="0" y="3036"/>
                      <a:pt x="901" y="3903"/>
                      <a:pt x="1968" y="3903"/>
                    </a:cubicBezTo>
                    <a:cubicBezTo>
                      <a:pt x="3003" y="3903"/>
                      <a:pt x="3903" y="3036"/>
                      <a:pt x="3937" y="1935"/>
                    </a:cubicBezTo>
                    <a:cubicBezTo>
                      <a:pt x="3937" y="868"/>
                      <a:pt x="3069" y="0"/>
                      <a:pt x="19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8"/>
              <p:cNvSpPr/>
              <p:nvPr/>
            </p:nvSpPr>
            <p:spPr>
              <a:xfrm>
                <a:off x="2546733" y="3224620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1"/>
                    </a:moveTo>
                    <a:cubicBezTo>
                      <a:pt x="901" y="1"/>
                      <a:pt x="0" y="868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03" y="3937"/>
                      <a:pt x="3903" y="3103"/>
                      <a:pt x="3937" y="1969"/>
                    </a:cubicBezTo>
                    <a:cubicBezTo>
                      <a:pt x="3937" y="868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8"/>
              <p:cNvSpPr/>
              <p:nvPr/>
            </p:nvSpPr>
            <p:spPr>
              <a:xfrm>
                <a:off x="2546733" y="3407229"/>
                <a:ext cx="91712" cy="9171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 extrusionOk="0">
                    <a:moveTo>
                      <a:pt x="1968" y="1"/>
                    </a:moveTo>
                    <a:cubicBezTo>
                      <a:pt x="901" y="1"/>
                      <a:pt x="0" y="901"/>
                      <a:pt x="0" y="1969"/>
                    </a:cubicBezTo>
                    <a:cubicBezTo>
                      <a:pt x="0" y="3069"/>
                      <a:pt x="901" y="3937"/>
                      <a:pt x="1968" y="3937"/>
                    </a:cubicBezTo>
                    <a:cubicBezTo>
                      <a:pt x="3003" y="3937"/>
                      <a:pt x="3903" y="3069"/>
                      <a:pt x="3937" y="1969"/>
                    </a:cubicBezTo>
                    <a:cubicBezTo>
                      <a:pt x="3937" y="901"/>
                      <a:pt x="3069" y="1"/>
                      <a:pt x="19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18"/>
            <p:cNvGrpSpPr/>
            <p:nvPr/>
          </p:nvGrpSpPr>
          <p:grpSpPr>
            <a:xfrm>
              <a:off x="7782584" y="4327634"/>
              <a:ext cx="648306" cy="649281"/>
              <a:chOff x="5022684" y="4300597"/>
              <a:chExt cx="648306" cy="649281"/>
            </a:xfrm>
          </p:grpSpPr>
          <p:sp>
            <p:nvSpPr>
              <p:cNvPr id="695" name="Google Shape;695;p18"/>
              <p:cNvSpPr/>
              <p:nvPr/>
            </p:nvSpPr>
            <p:spPr>
              <a:xfrm>
                <a:off x="5022684" y="4300597"/>
                <a:ext cx="235516" cy="235528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851" extrusionOk="0">
                    <a:moveTo>
                      <a:pt x="0" y="1"/>
                    </a:moveTo>
                    <a:lnTo>
                      <a:pt x="0" y="4851"/>
                    </a:lnTo>
                    <a:lnTo>
                      <a:pt x="4850" y="4851"/>
                    </a:lnTo>
                    <a:lnTo>
                      <a:pt x="4850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8"/>
              <p:cNvSpPr/>
              <p:nvPr/>
            </p:nvSpPr>
            <p:spPr>
              <a:xfrm>
                <a:off x="5157512" y="4434502"/>
                <a:ext cx="166235" cy="166292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425" extrusionOk="0">
                    <a:moveTo>
                      <a:pt x="0" y="1"/>
                    </a:moveTo>
                    <a:lnTo>
                      <a:pt x="0" y="3424"/>
                    </a:lnTo>
                    <a:lnTo>
                      <a:pt x="3424" y="3424"/>
                    </a:lnTo>
                    <a:lnTo>
                      <a:pt x="342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8"/>
              <p:cNvSpPr/>
              <p:nvPr/>
            </p:nvSpPr>
            <p:spPr>
              <a:xfrm>
                <a:off x="5569375" y="4434502"/>
                <a:ext cx="101615" cy="10162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093" extrusionOk="0">
                    <a:moveTo>
                      <a:pt x="0" y="1"/>
                    </a:moveTo>
                    <a:lnTo>
                      <a:pt x="0" y="2093"/>
                    </a:lnTo>
                    <a:lnTo>
                      <a:pt x="2093" y="2093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8"/>
              <p:cNvSpPr/>
              <p:nvPr/>
            </p:nvSpPr>
            <p:spPr>
              <a:xfrm>
                <a:off x="5294185" y="4811309"/>
                <a:ext cx="138562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0" y="0"/>
                    </a:moveTo>
                    <a:lnTo>
                      <a:pt x="0" y="2853"/>
                    </a:lnTo>
                    <a:lnTo>
                      <a:pt x="2853" y="2853"/>
                    </a:lnTo>
                    <a:lnTo>
                      <a:pt x="2853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9" name="Google Shape;699;p18"/>
            <p:cNvGrpSpPr/>
            <p:nvPr/>
          </p:nvGrpSpPr>
          <p:grpSpPr>
            <a:xfrm>
              <a:off x="713110" y="4532091"/>
              <a:ext cx="365869" cy="328105"/>
              <a:chOff x="7194285" y="1228366"/>
              <a:chExt cx="365869" cy="328105"/>
            </a:xfrm>
          </p:grpSpPr>
          <p:sp>
            <p:nvSpPr>
              <p:cNvPr id="700" name="Google Shape;700;p18"/>
              <p:cNvSpPr/>
              <p:nvPr/>
            </p:nvSpPr>
            <p:spPr>
              <a:xfrm>
                <a:off x="7474434" y="1291960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8"/>
              <p:cNvSpPr/>
              <p:nvPr/>
            </p:nvSpPr>
            <p:spPr>
              <a:xfrm>
                <a:off x="7315920" y="1470723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8"/>
              <p:cNvSpPr/>
              <p:nvPr/>
            </p:nvSpPr>
            <p:spPr>
              <a:xfrm>
                <a:off x="7293820" y="1228366"/>
                <a:ext cx="15691" cy="2138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8"/>
              <p:cNvSpPr/>
              <p:nvPr/>
            </p:nvSpPr>
            <p:spPr>
              <a:xfrm>
                <a:off x="7194285" y="1326989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4" name="Google Shape;704;p18"/>
            <p:cNvSpPr/>
            <p:nvPr/>
          </p:nvSpPr>
          <p:spPr>
            <a:xfrm>
              <a:off x="8656805" y="3631260"/>
              <a:ext cx="175087" cy="191303"/>
            </a:xfrm>
            <a:custGeom>
              <a:avLst/>
              <a:gdLst/>
              <a:ahLst/>
              <a:cxnLst/>
              <a:rect l="l" t="t" r="r" b="b"/>
              <a:pathLst>
                <a:path w="6338" h="6925" extrusionOk="0">
                  <a:moveTo>
                    <a:pt x="749" y="0"/>
                  </a:moveTo>
                  <a:cubicBezTo>
                    <a:pt x="358" y="0"/>
                    <a:pt x="0" y="307"/>
                    <a:pt x="0" y="708"/>
                  </a:cubicBezTo>
                  <a:lnTo>
                    <a:pt x="0" y="6179"/>
                  </a:lnTo>
                  <a:cubicBezTo>
                    <a:pt x="0" y="6626"/>
                    <a:pt x="351" y="6925"/>
                    <a:pt x="737" y="6925"/>
                  </a:cubicBezTo>
                  <a:cubicBezTo>
                    <a:pt x="870" y="6925"/>
                    <a:pt x="1006" y="6890"/>
                    <a:pt x="1134" y="6813"/>
                  </a:cubicBezTo>
                  <a:lnTo>
                    <a:pt x="5838" y="4111"/>
                  </a:lnTo>
                  <a:cubicBezTo>
                    <a:pt x="6338" y="3811"/>
                    <a:pt x="6338" y="3077"/>
                    <a:pt x="5838" y="2810"/>
                  </a:cubicBezTo>
                  <a:lnTo>
                    <a:pt x="1134" y="108"/>
                  </a:lnTo>
                  <a:cubicBezTo>
                    <a:pt x="1010" y="34"/>
                    <a:pt x="87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8"/>
            <p:cNvGrpSpPr/>
            <p:nvPr/>
          </p:nvGrpSpPr>
          <p:grpSpPr>
            <a:xfrm>
              <a:off x="218646" y="488887"/>
              <a:ext cx="355724" cy="1888212"/>
              <a:chOff x="124471" y="1153724"/>
              <a:chExt cx="355724" cy="1888212"/>
            </a:xfrm>
          </p:grpSpPr>
          <p:sp>
            <p:nvSpPr>
              <p:cNvPr id="706" name="Google Shape;706;p18"/>
              <p:cNvSpPr/>
              <p:nvPr/>
            </p:nvSpPr>
            <p:spPr>
              <a:xfrm>
                <a:off x="224005" y="1153724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8"/>
              <p:cNvSpPr/>
              <p:nvPr/>
            </p:nvSpPr>
            <p:spPr>
              <a:xfrm>
                <a:off x="124471" y="1251407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8"/>
              <p:cNvSpPr/>
              <p:nvPr/>
            </p:nvSpPr>
            <p:spPr>
              <a:xfrm>
                <a:off x="323843" y="1395556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8"/>
              <p:cNvSpPr/>
              <p:nvPr/>
            </p:nvSpPr>
            <p:spPr>
              <a:xfrm>
                <a:off x="250712" y="2821681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394474" y="2956216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18"/>
            <p:cNvGrpSpPr/>
            <p:nvPr/>
          </p:nvGrpSpPr>
          <p:grpSpPr>
            <a:xfrm>
              <a:off x="3655937" y="4360499"/>
              <a:ext cx="609540" cy="583574"/>
              <a:chOff x="3105300" y="593625"/>
              <a:chExt cx="256800" cy="245850"/>
            </a:xfrm>
          </p:grpSpPr>
          <p:sp>
            <p:nvSpPr>
              <p:cNvPr id="712" name="Google Shape;712;p18"/>
              <p:cNvSpPr/>
              <p:nvPr/>
            </p:nvSpPr>
            <p:spPr>
              <a:xfrm>
                <a:off x="3130975" y="695850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8"/>
              <p:cNvSpPr/>
              <p:nvPr/>
            </p:nvSpPr>
            <p:spPr>
              <a:xfrm>
                <a:off x="3202300" y="7652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8"/>
              <p:cNvSpPr/>
              <p:nvPr/>
            </p:nvSpPr>
            <p:spPr>
              <a:xfrm>
                <a:off x="3293125" y="652575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8"/>
              <p:cNvSpPr/>
              <p:nvPr/>
            </p:nvSpPr>
            <p:spPr>
              <a:xfrm>
                <a:off x="3105300" y="593625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uprum"/>
              <a:buNone/>
              <a:defRPr sz="35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●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○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■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●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○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■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●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○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Char char="■"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1" r:id="rId8"/>
    <p:sldLayoutId id="2147483664" r:id="rId9"/>
    <p:sldLayoutId id="2147483665" r:id="rId10"/>
    <p:sldLayoutId id="2147483667" r:id="rId11"/>
    <p:sldLayoutId id="2147483668" r:id="rId12"/>
    <p:sldLayoutId id="2147483674" r:id="rId13"/>
    <p:sldLayoutId id="2147483675" r:id="rId14"/>
    <p:sldLayoutId id="2147483676" r:id="rId15"/>
    <p:sldLayoutId id="2147483677" r:id="rId16"/>
    <p:sldLayoutId id="2147483679" r:id="rId1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2"/>
          <p:cNvSpPr txBox="1">
            <a:spLocks noGrp="1"/>
          </p:cNvSpPr>
          <p:nvPr>
            <p:ph type="ctrTitle"/>
          </p:nvPr>
        </p:nvSpPr>
        <p:spPr>
          <a:xfrm>
            <a:off x="500650" y="1233725"/>
            <a:ext cx="5154600" cy="22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accent1"/>
                </a:solidFill>
              </a:rPr>
              <a:t>Dark Side </a:t>
            </a:r>
            <a:r>
              <a:rPr lang="en" sz="4200"/>
              <a:t>Визуальная новелла</a:t>
            </a:r>
            <a:r>
              <a:rPr lang="en" sz="3200">
                <a:solidFill>
                  <a:schemeClr val="accent1"/>
                </a:solidFill>
              </a:rPr>
              <a:t> </a:t>
            </a:r>
            <a:endParaRPr sz="27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1"/>
                </a:solidFill>
              </a:rPr>
              <a:t>Кибербезопасность</a:t>
            </a:r>
            <a:endParaRPr sz="2700">
              <a:solidFill>
                <a:schemeClr val="accent1"/>
              </a:solidFill>
            </a:endParaRPr>
          </a:p>
        </p:txBody>
      </p:sp>
      <p:grpSp>
        <p:nvGrpSpPr>
          <p:cNvPr id="1376" name="Google Shape;1376;p32"/>
          <p:cNvGrpSpPr/>
          <p:nvPr/>
        </p:nvGrpSpPr>
        <p:grpSpPr>
          <a:xfrm>
            <a:off x="5063927" y="191833"/>
            <a:ext cx="4239293" cy="4929688"/>
            <a:chOff x="5063927" y="191833"/>
            <a:chExt cx="4239293" cy="4929688"/>
          </a:xfrm>
        </p:grpSpPr>
        <p:sp>
          <p:nvSpPr>
            <p:cNvPr id="1377" name="Google Shape;1377;p32"/>
            <p:cNvSpPr/>
            <p:nvPr/>
          </p:nvSpPr>
          <p:spPr>
            <a:xfrm>
              <a:off x="5080530" y="679807"/>
              <a:ext cx="859773" cy="928891"/>
            </a:xfrm>
            <a:custGeom>
              <a:avLst/>
              <a:gdLst/>
              <a:ahLst/>
              <a:cxnLst/>
              <a:rect l="l" t="t" r="r" b="b"/>
              <a:pathLst>
                <a:path w="31123" h="33625" extrusionOk="0">
                  <a:moveTo>
                    <a:pt x="2402" y="0"/>
                  </a:moveTo>
                  <a:cubicBezTo>
                    <a:pt x="1101" y="0"/>
                    <a:pt x="0" y="1068"/>
                    <a:pt x="0" y="2402"/>
                  </a:cubicBezTo>
                  <a:lnTo>
                    <a:pt x="0" y="31256"/>
                  </a:lnTo>
                  <a:cubicBezTo>
                    <a:pt x="0" y="32557"/>
                    <a:pt x="1034" y="33624"/>
                    <a:pt x="2402" y="33624"/>
                  </a:cubicBezTo>
                  <a:lnTo>
                    <a:pt x="28687" y="33624"/>
                  </a:lnTo>
                  <a:cubicBezTo>
                    <a:pt x="30022" y="33624"/>
                    <a:pt x="31122" y="32557"/>
                    <a:pt x="31122" y="31256"/>
                  </a:cubicBezTo>
                  <a:lnTo>
                    <a:pt x="31122" y="2402"/>
                  </a:lnTo>
                  <a:cubicBezTo>
                    <a:pt x="31122" y="1101"/>
                    <a:pt x="30088" y="0"/>
                    <a:pt x="28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5124759" y="641103"/>
              <a:ext cx="858861" cy="928891"/>
            </a:xfrm>
            <a:custGeom>
              <a:avLst/>
              <a:gdLst/>
              <a:ahLst/>
              <a:cxnLst/>
              <a:rect l="l" t="t" r="r" b="b"/>
              <a:pathLst>
                <a:path w="31090" h="33625" extrusionOk="0">
                  <a:moveTo>
                    <a:pt x="2369" y="0"/>
                  </a:moveTo>
                  <a:cubicBezTo>
                    <a:pt x="1068" y="0"/>
                    <a:pt x="0" y="1034"/>
                    <a:pt x="0" y="2369"/>
                  </a:cubicBezTo>
                  <a:lnTo>
                    <a:pt x="0" y="31223"/>
                  </a:lnTo>
                  <a:cubicBezTo>
                    <a:pt x="0" y="32524"/>
                    <a:pt x="1034" y="33624"/>
                    <a:pt x="2369" y="33624"/>
                  </a:cubicBezTo>
                  <a:lnTo>
                    <a:pt x="28721" y="33624"/>
                  </a:lnTo>
                  <a:cubicBezTo>
                    <a:pt x="30022" y="33624"/>
                    <a:pt x="31089" y="32524"/>
                    <a:pt x="31089" y="31223"/>
                  </a:cubicBezTo>
                  <a:lnTo>
                    <a:pt x="31089" y="2369"/>
                  </a:lnTo>
                  <a:cubicBezTo>
                    <a:pt x="31089" y="1068"/>
                    <a:pt x="30055" y="0"/>
                    <a:pt x="28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5195701" y="732322"/>
              <a:ext cx="317964" cy="745516"/>
            </a:xfrm>
            <a:custGeom>
              <a:avLst/>
              <a:gdLst/>
              <a:ahLst/>
              <a:cxnLst/>
              <a:rect l="l" t="t" r="r" b="b"/>
              <a:pathLst>
                <a:path w="11510" h="26987" extrusionOk="0">
                  <a:moveTo>
                    <a:pt x="2136" y="1"/>
                  </a:moveTo>
                  <a:cubicBezTo>
                    <a:pt x="968" y="1"/>
                    <a:pt x="1" y="968"/>
                    <a:pt x="1" y="2102"/>
                  </a:cubicBezTo>
                  <a:lnTo>
                    <a:pt x="1" y="24852"/>
                  </a:lnTo>
                  <a:cubicBezTo>
                    <a:pt x="1" y="26019"/>
                    <a:pt x="968" y="26987"/>
                    <a:pt x="2136" y="26987"/>
                  </a:cubicBezTo>
                  <a:lnTo>
                    <a:pt x="9408" y="26987"/>
                  </a:lnTo>
                  <a:cubicBezTo>
                    <a:pt x="10575" y="26987"/>
                    <a:pt x="11476" y="26019"/>
                    <a:pt x="11509" y="24852"/>
                  </a:cubicBezTo>
                  <a:lnTo>
                    <a:pt x="11509" y="2102"/>
                  </a:lnTo>
                  <a:cubicBezTo>
                    <a:pt x="11509" y="935"/>
                    <a:pt x="10575" y="1"/>
                    <a:pt x="9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5586434" y="778401"/>
              <a:ext cx="325312" cy="13840"/>
            </a:xfrm>
            <a:custGeom>
              <a:avLst/>
              <a:gdLst/>
              <a:ahLst/>
              <a:cxnLst/>
              <a:rect l="l" t="t" r="r" b="b"/>
              <a:pathLst>
                <a:path w="11776" h="501" extrusionOk="0">
                  <a:moveTo>
                    <a:pt x="267" y="1"/>
                  </a:moveTo>
                  <a:cubicBezTo>
                    <a:pt x="134" y="1"/>
                    <a:pt x="0" y="134"/>
                    <a:pt x="0" y="234"/>
                  </a:cubicBezTo>
                  <a:cubicBezTo>
                    <a:pt x="0" y="367"/>
                    <a:pt x="134" y="501"/>
                    <a:pt x="267" y="501"/>
                  </a:cubicBezTo>
                  <a:lnTo>
                    <a:pt x="11508" y="501"/>
                  </a:lnTo>
                  <a:cubicBezTo>
                    <a:pt x="11642" y="501"/>
                    <a:pt x="11775" y="401"/>
                    <a:pt x="11775" y="234"/>
                  </a:cubicBezTo>
                  <a:cubicBezTo>
                    <a:pt x="11775" y="101"/>
                    <a:pt x="11642" y="1"/>
                    <a:pt x="11508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5586434" y="867797"/>
              <a:ext cx="325312" cy="13840"/>
            </a:xfrm>
            <a:custGeom>
              <a:avLst/>
              <a:gdLst/>
              <a:ahLst/>
              <a:cxnLst/>
              <a:rect l="l" t="t" r="r" b="b"/>
              <a:pathLst>
                <a:path w="11776" h="501" extrusionOk="0">
                  <a:moveTo>
                    <a:pt x="267" y="0"/>
                  </a:moveTo>
                  <a:cubicBezTo>
                    <a:pt x="134" y="0"/>
                    <a:pt x="0" y="134"/>
                    <a:pt x="0" y="267"/>
                  </a:cubicBezTo>
                  <a:cubicBezTo>
                    <a:pt x="0" y="400"/>
                    <a:pt x="134" y="501"/>
                    <a:pt x="267" y="501"/>
                  </a:cubicBezTo>
                  <a:lnTo>
                    <a:pt x="11508" y="501"/>
                  </a:lnTo>
                  <a:cubicBezTo>
                    <a:pt x="11642" y="501"/>
                    <a:pt x="11775" y="434"/>
                    <a:pt x="11775" y="267"/>
                  </a:cubicBezTo>
                  <a:cubicBezTo>
                    <a:pt x="11775" y="134"/>
                    <a:pt x="11642" y="0"/>
                    <a:pt x="11508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5586434" y="958104"/>
              <a:ext cx="325312" cy="13840"/>
            </a:xfrm>
            <a:custGeom>
              <a:avLst/>
              <a:gdLst/>
              <a:ahLst/>
              <a:cxnLst/>
              <a:rect l="l" t="t" r="r" b="b"/>
              <a:pathLst>
                <a:path w="11776" h="501" extrusionOk="0">
                  <a:moveTo>
                    <a:pt x="267" y="0"/>
                  </a:moveTo>
                  <a:cubicBezTo>
                    <a:pt x="134" y="0"/>
                    <a:pt x="0" y="134"/>
                    <a:pt x="0" y="234"/>
                  </a:cubicBezTo>
                  <a:cubicBezTo>
                    <a:pt x="0" y="367"/>
                    <a:pt x="134" y="501"/>
                    <a:pt x="267" y="501"/>
                  </a:cubicBezTo>
                  <a:lnTo>
                    <a:pt x="11508" y="501"/>
                  </a:lnTo>
                  <a:cubicBezTo>
                    <a:pt x="11642" y="501"/>
                    <a:pt x="11775" y="400"/>
                    <a:pt x="11775" y="234"/>
                  </a:cubicBezTo>
                  <a:cubicBezTo>
                    <a:pt x="11775" y="100"/>
                    <a:pt x="11642" y="0"/>
                    <a:pt x="11508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7383006" y="1647171"/>
              <a:ext cx="773168" cy="911376"/>
            </a:xfrm>
            <a:custGeom>
              <a:avLst/>
              <a:gdLst/>
              <a:ahLst/>
              <a:cxnLst/>
              <a:rect l="l" t="t" r="r" b="b"/>
              <a:pathLst>
                <a:path w="27988" h="32991" extrusionOk="0">
                  <a:moveTo>
                    <a:pt x="2302" y="0"/>
                  </a:moveTo>
                  <a:cubicBezTo>
                    <a:pt x="1035" y="0"/>
                    <a:pt x="1" y="1068"/>
                    <a:pt x="1" y="2302"/>
                  </a:cubicBezTo>
                  <a:lnTo>
                    <a:pt x="1" y="30689"/>
                  </a:lnTo>
                  <a:cubicBezTo>
                    <a:pt x="1" y="31956"/>
                    <a:pt x="1035" y="32990"/>
                    <a:pt x="2302" y="32990"/>
                  </a:cubicBezTo>
                  <a:lnTo>
                    <a:pt x="25686" y="32990"/>
                  </a:lnTo>
                  <a:cubicBezTo>
                    <a:pt x="26953" y="32990"/>
                    <a:pt x="27987" y="31990"/>
                    <a:pt x="27987" y="30689"/>
                  </a:cubicBezTo>
                  <a:lnTo>
                    <a:pt x="27987" y="2302"/>
                  </a:lnTo>
                  <a:cubicBezTo>
                    <a:pt x="27987" y="1068"/>
                    <a:pt x="26953" y="0"/>
                    <a:pt x="256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7441074" y="1595567"/>
              <a:ext cx="772229" cy="911376"/>
            </a:xfrm>
            <a:custGeom>
              <a:avLst/>
              <a:gdLst/>
              <a:ahLst/>
              <a:cxnLst/>
              <a:rect l="l" t="t" r="r" b="b"/>
              <a:pathLst>
                <a:path w="27954" h="32991" extrusionOk="0">
                  <a:moveTo>
                    <a:pt x="2268" y="0"/>
                  </a:moveTo>
                  <a:cubicBezTo>
                    <a:pt x="1034" y="0"/>
                    <a:pt x="0" y="1034"/>
                    <a:pt x="0" y="2302"/>
                  </a:cubicBezTo>
                  <a:lnTo>
                    <a:pt x="0" y="30689"/>
                  </a:lnTo>
                  <a:cubicBezTo>
                    <a:pt x="0" y="31956"/>
                    <a:pt x="1034" y="32990"/>
                    <a:pt x="2268" y="32990"/>
                  </a:cubicBezTo>
                  <a:lnTo>
                    <a:pt x="25685" y="32990"/>
                  </a:lnTo>
                  <a:cubicBezTo>
                    <a:pt x="26919" y="32990"/>
                    <a:pt x="27953" y="31956"/>
                    <a:pt x="27953" y="30689"/>
                  </a:cubicBezTo>
                  <a:lnTo>
                    <a:pt x="27953" y="2302"/>
                  </a:lnTo>
                  <a:cubicBezTo>
                    <a:pt x="27953" y="1034"/>
                    <a:pt x="26919" y="0"/>
                    <a:pt x="25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7535056" y="1723638"/>
              <a:ext cx="240531" cy="439597"/>
            </a:xfrm>
            <a:custGeom>
              <a:avLst/>
              <a:gdLst/>
              <a:ahLst/>
              <a:cxnLst/>
              <a:rect l="l" t="t" r="r" b="b"/>
              <a:pathLst>
                <a:path w="8707" h="15913" extrusionOk="0">
                  <a:moveTo>
                    <a:pt x="1668" y="1"/>
                  </a:moveTo>
                  <a:cubicBezTo>
                    <a:pt x="768" y="1"/>
                    <a:pt x="1" y="735"/>
                    <a:pt x="1" y="1669"/>
                  </a:cubicBezTo>
                  <a:lnTo>
                    <a:pt x="1" y="14244"/>
                  </a:lnTo>
                  <a:cubicBezTo>
                    <a:pt x="1" y="15178"/>
                    <a:pt x="768" y="15912"/>
                    <a:pt x="1668" y="15912"/>
                  </a:cubicBezTo>
                  <a:lnTo>
                    <a:pt x="7039" y="15912"/>
                  </a:lnTo>
                  <a:cubicBezTo>
                    <a:pt x="7973" y="15912"/>
                    <a:pt x="8707" y="15178"/>
                    <a:pt x="8707" y="14244"/>
                  </a:cubicBezTo>
                  <a:lnTo>
                    <a:pt x="8707" y="1669"/>
                  </a:lnTo>
                  <a:cubicBezTo>
                    <a:pt x="8707" y="735"/>
                    <a:pt x="7973" y="1"/>
                    <a:pt x="7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7878771" y="1723638"/>
              <a:ext cx="240531" cy="439597"/>
            </a:xfrm>
            <a:custGeom>
              <a:avLst/>
              <a:gdLst/>
              <a:ahLst/>
              <a:cxnLst/>
              <a:rect l="l" t="t" r="r" b="b"/>
              <a:pathLst>
                <a:path w="8707" h="15913" extrusionOk="0">
                  <a:moveTo>
                    <a:pt x="1669" y="1"/>
                  </a:moveTo>
                  <a:cubicBezTo>
                    <a:pt x="735" y="1"/>
                    <a:pt x="1" y="735"/>
                    <a:pt x="1" y="1669"/>
                  </a:cubicBezTo>
                  <a:lnTo>
                    <a:pt x="1" y="14244"/>
                  </a:lnTo>
                  <a:cubicBezTo>
                    <a:pt x="1" y="15178"/>
                    <a:pt x="735" y="15912"/>
                    <a:pt x="1669" y="15912"/>
                  </a:cubicBezTo>
                  <a:lnTo>
                    <a:pt x="7039" y="15912"/>
                  </a:lnTo>
                  <a:cubicBezTo>
                    <a:pt x="7940" y="15912"/>
                    <a:pt x="8707" y="15178"/>
                    <a:pt x="8707" y="14244"/>
                  </a:cubicBezTo>
                  <a:lnTo>
                    <a:pt x="8707" y="1669"/>
                  </a:lnTo>
                  <a:cubicBezTo>
                    <a:pt x="8707" y="735"/>
                    <a:pt x="7940" y="1"/>
                    <a:pt x="7039" y="1"/>
                  </a:cubicBezTo>
                  <a:close/>
                </a:path>
              </a:pathLst>
            </a:custGeom>
            <a:solidFill>
              <a:srgbClr val="35C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7576522" y="2225866"/>
              <a:ext cx="501311" cy="27680"/>
            </a:xfrm>
            <a:custGeom>
              <a:avLst/>
              <a:gdLst/>
              <a:ahLst/>
              <a:cxnLst/>
              <a:rect l="l" t="t" r="r" b="b"/>
              <a:pathLst>
                <a:path w="18147" h="1002" extrusionOk="0">
                  <a:moveTo>
                    <a:pt x="501" y="0"/>
                  </a:moveTo>
                  <a:cubicBezTo>
                    <a:pt x="201" y="0"/>
                    <a:pt x="1" y="201"/>
                    <a:pt x="1" y="501"/>
                  </a:cubicBezTo>
                  <a:cubicBezTo>
                    <a:pt x="1" y="801"/>
                    <a:pt x="201" y="1001"/>
                    <a:pt x="501" y="1001"/>
                  </a:cubicBezTo>
                  <a:lnTo>
                    <a:pt x="17613" y="1001"/>
                  </a:lnTo>
                  <a:cubicBezTo>
                    <a:pt x="17880" y="1001"/>
                    <a:pt x="18147" y="734"/>
                    <a:pt x="18114" y="501"/>
                  </a:cubicBezTo>
                  <a:cubicBezTo>
                    <a:pt x="18114" y="201"/>
                    <a:pt x="17880" y="0"/>
                    <a:pt x="17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7588511" y="2294985"/>
              <a:ext cx="479183" cy="27653"/>
            </a:xfrm>
            <a:custGeom>
              <a:avLst/>
              <a:gdLst/>
              <a:ahLst/>
              <a:cxnLst/>
              <a:rect l="l" t="t" r="r" b="b"/>
              <a:pathLst>
                <a:path w="17346" h="1001" extrusionOk="0">
                  <a:moveTo>
                    <a:pt x="501" y="0"/>
                  </a:moveTo>
                  <a:cubicBezTo>
                    <a:pt x="200" y="0"/>
                    <a:pt x="0" y="200"/>
                    <a:pt x="0" y="501"/>
                  </a:cubicBezTo>
                  <a:cubicBezTo>
                    <a:pt x="0" y="801"/>
                    <a:pt x="200" y="1001"/>
                    <a:pt x="501" y="1001"/>
                  </a:cubicBezTo>
                  <a:lnTo>
                    <a:pt x="16779" y="1001"/>
                  </a:lnTo>
                  <a:cubicBezTo>
                    <a:pt x="17079" y="1001"/>
                    <a:pt x="17279" y="734"/>
                    <a:pt x="17346" y="501"/>
                  </a:cubicBezTo>
                  <a:cubicBezTo>
                    <a:pt x="17346" y="200"/>
                    <a:pt x="17112" y="0"/>
                    <a:pt x="16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5290060" y="4839525"/>
              <a:ext cx="3840787" cy="281996"/>
            </a:xfrm>
            <a:custGeom>
              <a:avLst/>
              <a:gdLst/>
              <a:ahLst/>
              <a:cxnLst/>
              <a:rect l="l" t="t" r="r" b="b"/>
              <a:pathLst>
                <a:path w="139033" h="10208" extrusionOk="0">
                  <a:moveTo>
                    <a:pt x="0" y="0"/>
                  </a:moveTo>
                  <a:lnTo>
                    <a:pt x="0" y="10207"/>
                  </a:lnTo>
                  <a:lnTo>
                    <a:pt x="139033" y="10207"/>
                  </a:lnTo>
                  <a:lnTo>
                    <a:pt x="1390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5290060" y="4670873"/>
              <a:ext cx="3840787" cy="168678"/>
            </a:xfrm>
            <a:custGeom>
              <a:avLst/>
              <a:gdLst/>
              <a:ahLst/>
              <a:cxnLst/>
              <a:rect l="l" t="t" r="r" b="b"/>
              <a:pathLst>
                <a:path w="139033" h="6106" extrusionOk="0">
                  <a:moveTo>
                    <a:pt x="6071" y="1"/>
                  </a:moveTo>
                  <a:cubicBezTo>
                    <a:pt x="2702" y="1"/>
                    <a:pt x="0" y="2769"/>
                    <a:pt x="0" y="6105"/>
                  </a:cubicBezTo>
                  <a:lnTo>
                    <a:pt x="139033" y="6105"/>
                  </a:lnTo>
                  <a:cubicBezTo>
                    <a:pt x="139033" y="2769"/>
                    <a:pt x="136298" y="34"/>
                    <a:pt x="132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5416870" y="1119353"/>
              <a:ext cx="1178621" cy="893890"/>
            </a:xfrm>
            <a:custGeom>
              <a:avLst/>
              <a:gdLst/>
              <a:ahLst/>
              <a:cxnLst/>
              <a:rect l="l" t="t" r="r" b="b"/>
              <a:pathLst>
                <a:path w="42665" h="32358" extrusionOk="0">
                  <a:moveTo>
                    <a:pt x="3970" y="1"/>
                  </a:moveTo>
                  <a:cubicBezTo>
                    <a:pt x="1768" y="1"/>
                    <a:pt x="1" y="1769"/>
                    <a:pt x="1" y="3970"/>
                  </a:cubicBezTo>
                  <a:lnTo>
                    <a:pt x="1" y="28388"/>
                  </a:lnTo>
                  <a:cubicBezTo>
                    <a:pt x="1" y="30589"/>
                    <a:pt x="1802" y="32357"/>
                    <a:pt x="3970" y="32357"/>
                  </a:cubicBezTo>
                  <a:lnTo>
                    <a:pt x="38695" y="32357"/>
                  </a:lnTo>
                  <a:cubicBezTo>
                    <a:pt x="40863" y="32357"/>
                    <a:pt x="42664" y="30589"/>
                    <a:pt x="42664" y="28388"/>
                  </a:cubicBezTo>
                  <a:lnTo>
                    <a:pt x="42664" y="3970"/>
                  </a:lnTo>
                  <a:cubicBezTo>
                    <a:pt x="42664" y="1735"/>
                    <a:pt x="40863" y="1"/>
                    <a:pt x="38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5467562" y="1061312"/>
              <a:ext cx="1178593" cy="893862"/>
            </a:xfrm>
            <a:custGeom>
              <a:avLst/>
              <a:gdLst/>
              <a:ahLst/>
              <a:cxnLst/>
              <a:rect l="l" t="t" r="r" b="b"/>
              <a:pathLst>
                <a:path w="42664" h="32357" extrusionOk="0">
                  <a:moveTo>
                    <a:pt x="3970" y="0"/>
                  </a:moveTo>
                  <a:cubicBezTo>
                    <a:pt x="1768" y="0"/>
                    <a:pt x="0" y="1801"/>
                    <a:pt x="0" y="3970"/>
                  </a:cubicBezTo>
                  <a:lnTo>
                    <a:pt x="0" y="28421"/>
                  </a:lnTo>
                  <a:cubicBezTo>
                    <a:pt x="0" y="30622"/>
                    <a:pt x="1801" y="32357"/>
                    <a:pt x="3970" y="32357"/>
                  </a:cubicBezTo>
                  <a:lnTo>
                    <a:pt x="38661" y="32357"/>
                  </a:lnTo>
                  <a:cubicBezTo>
                    <a:pt x="40863" y="32357"/>
                    <a:pt x="42631" y="30622"/>
                    <a:pt x="42664" y="28421"/>
                  </a:cubicBezTo>
                  <a:lnTo>
                    <a:pt x="42664" y="3970"/>
                  </a:lnTo>
                  <a:cubicBezTo>
                    <a:pt x="42664" y="1768"/>
                    <a:pt x="40863" y="0"/>
                    <a:pt x="38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5467562" y="1063135"/>
              <a:ext cx="1177681" cy="129036"/>
            </a:xfrm>
            <a:custGeom>
              <a:avLst/>
              <a:gdLst/>
              <a:ahLst/>
              <a:cxnLst/>
              <a:rect l="l" t="t" r="r" b="b"/>
              <a:pathLst>
                <a:path w="42631" h="4671" extrusionOk="0">
                  <a:moveTo>
                    <a:pt x="3970" y="1"/>
                  </a:moveTo>
                  <a:cubicBezTo>
                    <a:pt x="1801" y="1"/>
                    <a:pt x="0" y="1735"/>
                    <a:pt x="0" y="3937"/>
                  </a:cubicBezTo>
                  <a:lnTo>
                    <a:pt x="0" y="4671"/>
                  </a:lnTo>
                  <a:lnTo>
                    <a:pt x="42631" y="4671"/>
                  </a:lnTo>
                  <a:lnTo>
                    <a:pt x="42631" y="3937"/>
                  </a:lnTo>
                  <a:cubicBezTo>
                    <a:pt x="42631" y="1735"/>
                    <a:pt x="40863" y="1"/>
                    <a:pt x="38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5572594" y="1096313"/>
              <a:ext cx="62709" cy="61769"/>
            </a:xfrm>
            <a:custGeom>
              <a:avLst/>
              <a:gdLst/>
              <a:ahLst/>
              <a:cxnLst/>
              <a:rect l="l" t="t" r="r" b="b"/>
              <a:pathLst>
                <a:path w="2270" h="2236" extrusionOk="0">
                  <a:moveTo>
                    <a:pt x="1135" y="1"/>
                  </a:moveTo>
                  <a:cubicBezTo>
                    <a:pt x="501" y="1"/>
                    <a:pt x="1" y="501"/>
                    <a:pt x="1" y="1135"/>
                  </a:cubicBezTo>
                  <a:cubicBezTo>
                    <a:pt x="1" y="1735"/>
                    <a:pt x="501" y="2236"/>
                    <a:pt x="1135" y="2236"/>
                  </a:cubicBezTo>
                  <a:cubicBezTo>
                    <a:pt x="1769" y="2236"/>
                    <a:pt x="2269" y="1735"/>
                    <a:pt x="2269" y="1135"/>
                  </a:cubicBezTo>
                  <a:cubicBezTo>
                    <a:pt x="2269" y="501"/>
                    <a:pt x="1769" y="1"/>
                    <a:pt x="1135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5697019" y="1096313"/>
              <a:ext cx="62681" cy="61769"/>
            </a:xfrm>
            <a:custGeom>
              <a:avLst/>
              <a:gdLst/>
              <a:ahLst/>
              <a:cxnLst/>
              <a:rect l="l" t="t" r="r" b="b"/>
              <a:pathLst>
                <a:path w="2269" h="2236" extrusionOk="0">
                  <a:moveTo>
                    <a:pt x="1134" y="1"/>
                  </a:moveTo>
                  <a:cubicBezTo>
                    <a:pt x="500" y="1"/>
                    <a:pt x="0" y="501"/>
                    <a:pt x="0" y="1135"/>
                  </a:cubicBezTo>
                  <a:cubicBezTo>
                    <a:pt x="0" y="1735"/>
                    <a:pt x="500" y="2236"/>
                    <a:pt x="1134" y="2236"/>
                  </a:cubicBezTo>
                  <a:cubicBezTo>
                    <a:pt x="1768" y="2236"/>
                    <a:pt x="2268" y="1735"/>
                    <a:pt x="2268" y="1135"/>
                  </a:cubicBezTo>
                  <a:cubicBezTo>
                    <a:pt x="2268" y="501"/>
                    <a:pt x="1768" y="1"/>
                    <a:pt x="1134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5822327" y="1096313"/>
              <a:ext cx="62681" cy="61769"/>
            </a:xfrm>
            <a:custGeom>
              <a:avLst/>
              <a:gdLst/>
              <a:ahLst/>
              <a:cxnLst/>
              <a:rect l="l" t="t" r="r" b="b"/>
              <a:pathLst>
                <a:path w="2269" h="2236" extrusionOk="0">
                  <a:moveTo>
                    <a:pt x="1135" y="1"/>
                  </a:moveTo>
                  <a:cubicBezTo>
                    <a:pt x="501" y="1"/>
                    <a:pt x="1" y="501"/>
                    <a:pt x="1" y="1135"/>
                  </a:cubicBezTo>
                  <a:cubicBezTo>
                    <a:pt x="1" y="1735"/>
                    <a:pt x="501" y="2236"/>
                    <a:pt x="1135" y="2236"/>
                  </a:cubicBezTo>
                  <a:cubicBezTo>
                    <a:pt x="1769" y="2236"/>
                    <a:pt x="2269" y="1735"/>
                    <a:pt x="2269" y="1135"/>
                  </a:cubicBezTo>
                  <a:cubicBezTo>
                    <a:pt x="2269" y="501"/>
                    <a:pt x="1769" y="1"/>
                    <a:pt x="1135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5879457" y="1236290"/>
              <a:ext cx="353876" cy="330119"/>
            </a:xfrm>
            <a:custGeom>
              <a:avLst/>
              <a:gdLst/>
              <a:ahLst/>
              <a:cxnLst/>
              <a:rect l="l" t="t" r="r" b="b"/>
              <a:pathLst>
                <a:path w="12810" h="11950" extrusionOk="0">
                  <a:moveTo>
                    <a:pt x="6413" y="1"/>
                  </a:moveTo>
                  <a:cubicBezTo>
                    <a:pt x="6113" y="1"/>
                    <a:pt x="5810" y="24"/>
                    <a:pt x="5505" y="71"/>
                  </a:cubicBezTo>
                  <a:cubicBezTo>
                    <a:pt x="2236" y="571"/>
                    <a:pt x="1" y="3640"/>
                    <a:pt x="501" y="6876"/>
                  </a:cubicBezTo>
                  <a:cubicBezTo>
                    <a:pt x="985" y="9837"/>
                    <a:pt x="3521" y="11949"/>
                    <a:pt x="6399" y="11949"/>
                  </a:cubicBezTo>
                  <a:cubicBezTo>
                    <a:pt x="6698" y="11949"/>
                    <a:pt x="7001" y="11926"/>
                    <a:pt x="7306" y="11879"/>
                  </a:cubicBezTo>
                  <a:cubicBezTo>
                    <a:pt x="10575" y="11345"/>
                    <a:pt x="12810" y="8310"/>
                    <a:pt x="12310" y="5041"/>
                  </a:cubicBezTo>
                  <a:cubicBezTo>
                    <a:pt x="11856" y="2110"/>
                    <a:pt x="9296" y="1"/>
                    <a:pt x="6413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5687792" y="1651056"/>
              <a:ext cx="737228" cy="304124"/>
            </a:xfrm>
            <a:custGeom>
              <a:avLst/>
              <a:gdLst/>
              <a:ahLst/>
              <a:cxnLst/>
              <a:rect l="l" t="t" r="r" b="b"/>
              <a:pathLst>
                <a:path w="26687" h="11009" extrusionOk="0">
                  <a:moveTo>
                    <a:pt x="13343" y="1"/>
                  </a:moveTo>
                  <a:cubicBezTo>
                    <a:pt x="6605" y="1"/>
                    <a:pt x="1001" y="4804"/>
                    <a:pt x="1" y="11009"/>
                  </a:cubicBezTo>
                  <a:lnTo>
                    <a:pt x="26686" y="11009"/>
                  </a:lnTo>
                  <a:cubicBezTo>
                    <a:pt x="25686" y="4804"/>
                    <a:pt x="20115" y="1"/>
                    <a:pt x="13343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7658541" y="1180884"/>
              <a:ext cx="998920" cy="957455"/>
            </a:xfrm>
            <a:custGeom>
              <a:avLst/>
              <a:gdLst/>
              <a:ahLst/>
              <a:cxnLst/>
              <a:rect l="l" t="t" r="r" b="b"/>
              <a:pathLst>
                <a:path w="36160" h="34659" extrusionOk="0">
                  <a:moveTo>
                    <a:pt x="4003" y="0"/>
                  </a:moveTo>
                  <a:cubicBezTo>
                    <a:pt x="1802" y="0"/>
                    <a:pt x="0" y="1802"/>
                    <a:pt x="0" y="4003"/>
                  </a:cubicBezTo>
                  <a:lnTo>
                    <a:pt x="0" y="30656"/>
                  </a:lnTo>
                  <a:cubicBezTo>
                    <a:pt x="0" y="32857"/>
                    <a:pt x="1802" y="34659"/>
                    <a:pt x="4003" y="34659"/>
                  </a:cubicBezTo>
                  <a:lnTo>
                    <a:pt x="32157" y="34659"/>
                  </a:lnTo>
                  <a:cubicBezTo>
                    <a:pt x="34358" y="34659"/>
                    <a:pt x="36160" y="32857"/>
                    <a:pt x="36160" y="30656"/>
                  </a:cubicBezTo>
                  <a:lnTo>
                    <a:pt x="36160" y="4003"/>
                  </a:lnTo>
                  <a:cubicBezTo>
                    <a:pt x="36160" y="1802"/>
                    <a:pt x="34358" y="0"/>
                    <a:pt x="32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7713820" y="1129280"/>
              <a:ext cx="999859" cy="957455"/>
            </a:xfrm>
            <a:custGeom>
              <a:avLst/>
              <a:gdLst/>
              <a:ahLst/>
              <a:cxnLst/>
              <a:rect l="l" t="t" r="r" b="b"/>
              <a:pathLst>
                <a:path w="36194" h="34659" extrusionOk="0">
                  <a:moveTo>
                    <a:pt x="4004" y="0"/>
                  </a:moveTo>
                  <a:cubicBezTo>
                    <a:pt x="1802" y="0"/>
                    <a:pt x="1" y="1802"/>
                    <a:pt x="1" y="4003"/>
                  </a:cubicBezTo>
                  <a:lnTo>
                    <a:pt x="1" y="30656"/>
                  </a:lnTo>
                  <a:cubicBezTo>
                    <a:pt x="1" y="32857"/>
                    <a:pt x="1802" y="34659"/>
                    <a:pt x="4004" y="34659"/>
                  </a:cubicBezTo>
                  <a:lnTo>
                    <a:pt x="32157" y="34659"/>
                  </a:lnTo>
                  <a:cubicBezTo>
                    <a:pt x="34392" y="34659"/>
                    <a:pt x="36193" y="32857"/>
                    <a:pt x="36160" y="30656"/>
                  </a:cubicBezTo>
                  <a:lnTo>
                    <a:pt x="36160" y="4003"/>
                  </a:lnTo>
                  <a:cubicBezTo>
                    <a:pt x="36160" y="1768"/>
                    <a:pt x="34359" y="0"/>
                    <a:pt x="3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7793989" y="1189172"/>
              <a:ext cx="838585" cy="838584"/>
            </a:xfrm>
            <a:custGeom>
              <a:avLst/>
              <a:gdLst/>
              <a:ahLst/>
              <a:cxnLst/>
              <a:rect l="l" t="t" r="r" b="b"/>
              <a:pathLst>
                <a:path w="30356" h="30356" extrusionOk="0">
                  <a:moveTo>
                    <a:pt x="15178" y="4437"/>
                  </a:moveTo>
                  <a:cubicBezTo>
                    <a:pt x="21116" y="4437"/>
                    <a:pt x="25919" y="9241"/>
                    <a:pt x="25919" y="15178"/>
                  </a:cubicBezTo>
                  <a:cubicBezTo>
                    <a:pt x="25919" y="21082"/>
                    <a:pt x="21116" y="25886"/>
                    <a:pt x="15178" y="25886"/>
                  </a:cubicBezTo>
                  <a:cubicBezTo>
                    <a:pt x="9274" y="25886"/>
                    <a:pt x="4471" y="21082"/>
                    <a:pt x="4471" y="15178"/>
                  </a:cubicBezTo>
                  <a:cubicBezTo>
                    <a:pt x="4471" y="9241"/>
                    <a:pt x="9274" y="4437"/>
                    <a:pt x="15178" y="4437"/>
                  </a:cubicBezTo>
                  <a:close/>
                  <a:moveTo>
                    <a:pt x="15178" y="1"/>
                  </a:moveTo>
                  <a:cubicBezTo>
                    <a:pt x="6806" y="1"/>
                    <a:pt x="1" y="6805"/>
                    <a:pt x="1" y="15178"/>
                  </a:cubicBezTo>
                  <a:cubicBezTo>
                    <a:pt x="1" y="23551"/>
                    <a:pt x="6806" y="30356"/>
                    <a:pt x="15178" y="30356"/>
                  </a:cubicBezTo>
                  <a:cubicBezTo>
                    <a:pt x="23584" y="30356"/>
                    <a:pt x="30356" y="23551"/>
                    <a:pt x="30356" y="15178"/>
                  </a:cubicBezTo>
                  <a:cubicBezTo>
                    <a:pt x="30323" y="6805"/>
                    <a:pt x="23584" y="1"/>
                    <a:pt x="15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8498022" y="1526449"/>
              <a:ext cx="967" cy="2790"/>
            </a:xfrm>
            <a:custGeom>
              <a:avLst/>
              <a:gdLst/>
              <a:ahLst/>
              <a:cxnLst/>
              <a:rect l="l" t="t" r="r" b="b"/>
              <a:pathLst>
                <a:path w="35" h="101" fill="none" extrusionOk="0">
                  <a:moveTo>
                    <a:pt x="34" y="100"/>
                  </a:moveTo>
                  <a:cubicBezTo>
                    <a:pt x="34" y="34"/>
                    <a:pt x="34" y="34"/>
                    <a:pt x="1" y="0"/>
                  </a:cubicBezTo>
                  <a:cubicBezTo>
                    <a:pt x="1" y="34"/>
                    <a:pt x="1" y="34"/>
                    <a:pt x="34" y="100"/>
                  </a:cubicBezTo>
                  <a:close/>
                </a:path>
              </a:pathLst>
            </a:custGeom>
            <a:noFill/>
            <a:ln w="5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8493408" y="1511697"/>
              <a:ext cx="967" cy="3729"/>
            </a:xfrm>
            <a:custGeom>
              <a:avLst/>
              <a:gdLst/>
              <a:ahLst/>
              <a:cxnLst/>
              <a:rect l="l" t="t" r="r" b="b"/>
              <a:pathLst>
                <a:path w="35" h="135" fill="none" extrusionOk="0">
                  <a:moveTo>
                    <a:pt x="34" y="134"/>
                  </a:moveTo>
                  <a:cubicBezTo>
                    <a:pt x="34" y="67"/>
                    <a:pt x="1" y="34"/>
                    <a:pt x="1" y="1"/>
                  </a:cubicBezTo>
                  <a:cubicBezTo>
                    <a:pt x="34" y="67"/>
                    <a:pt x="34" y="134"/>
                    <a:pt x="34" y="134"/>
                  </a:cubicBezTo>
                  <a:close/>
                </a:path>
              </a:pathLst>
            </a:custGeom>
            <a:noFill/>
            <a:ln w="5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8079663" y="1481282"/>
              <a:ext cx="552914" cy="545566"/>
            </a:xfrm>
            <a:custGeom>
              <a:avLst/>
              <a:gdLst/>
              <a:ahLst/>
              <a:cxnLst/>
              <a:rect l="l" t="t" r="r" b="b"/>
              <a:pathLst>
                <a:path w="20015" h="19749" extrusionOk="0">
                  <a:moveTo>
                    <a:pt x="19314" y="1"/>
                  </a:moveTo>
                  <a:lnTo>
                    <a:pt x="19314" y="1"/>
                  </a:lnTo>
                  <a:cubicBezTo>
                    <a:pt x="19581" y="904"/>
                    <a:pt x="19772" y="1833"/>
                    <a:pt x="19888" y="2779"/>
                  </a:cubicBezTo>
                  <a:lnTo>
                    <a:pt x="19888" y="2779"/>
                  </a:lnTo>
                  <a:lnTo>
                    <a:pt x="19915" y="2769"/>
                  </a:lnTo>
                  <a:cubicBezTo>
                    <a:pt x="19781" y="1802"/>
                    <a:pt x="19615" y="901"/>
                    <a:pt x="19314" y="1"/>
                  </a:cubicBezTo>
                  <a:close/>
                  <a:moveTo>
                    <a:pt x="19888" y="2779"/>
                  </a:moveTo>
                  <a:lnTo>
                    <a:pt x="15578" y="4271"/>
                  </a:lnTo>
                  <a:lnTo>
                    <a:pt x="15578" y="4571"/>
                  </a:lnTo>
                  <a:cubicBezTo>
                    <a:pt x="15578" y="10475"/>
                    <a:pt x="10775" y="15278"/>
                    <a:pt x="4837" y="15278"/>
                  </a:cubicBezTo>
                  <a:cubicBezTo>
                    <a:pt x="3303" y="15278"/>
                    <a:pt x="1902" y="14945"/>
                    <a:pt x="568" y="14411"/>
                  </a:cubicBezTo>
                  <a:lnTo>
                    <a:pt x="1" y="18948"/>
                  </a:lnTo>
                  <a:cubicBezTo>
                    <a:pt x="1502" y="19448"/>
                    <a:pt x="3136" y="19748"/>
                    <a:pt x="4837" y="19748"/>
                  </a:cubicBezTo>
                  <a:cubicBezTo>
                    <a:pt x="13243" y="19748"/>
                    <a:pt x="20015" y="12943"/>
                    <a:pt x="20015" y="4571"/>
                  </a:cubicBezTo>
                  <a:cubicBezTo>
                    <a:pt x="20002" y="3968"/>
                    <a:pt x="19960" y="3370"/>
                    <a:pt x="19888" y="27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8488823" y="1498796"/>
              <a:ext cx="939" cy="3729"/>
            </a:xfrm>
            <a:custGeom>
              <a:avLst/>
              <a:gdLst/>
              <a:ahLst/>
              <a:cxnLst/>
              <a:rect l="l" t="t" r="r" b="b"/>
              <a:pathLst>
                <a:path w="34" h="135" fill="none" extrusionOk="0">
                  <a:moveTo>
                    <a:pt x="34" y="134"/>
                  </a:moveTo>
                  <a:cubicBezTo>
                    <a:pt x="34" y="101"/>
                    <a:pt x="0" y="34"/>
                    <a:pt x="0" y="1"/>
                  </a:cubicBezTo>
                  <a:cubicBezTo>
                    <a:pt x="0" y="34"/>
                    <a:pt x="34" y="101"/>
                    <a:pt x="34" y="134"/>
                  </a:cubicBezTo>
                  <a:close/>
                </a:path>
              </a:pathLst>
            </a:custGeom>
            <a:noFill/>
            <a:ln w="5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8507249" y="157067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5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8501724" y="1541201"/>
              <a:ext cx="939" cy="1851"/>
            </a:xfrm>
            <a:custGeom>
              <a:avLst/>
              <a:gdLst/>
              <a:ahLst/>
              <a:cxnLst/>
              <a:rect l="l" t="t" r="r" b="b"/>
              <a:pathLst>
                <a:path w="34" h="67" fill="none" extrusionOk="0">
                  <a:moveTo>
                    <a:pt x="34" y="67"/>
                  </a:moveTo>
                  <a:lnTo>
                    <a:pt x="34" y="0"/>
                  </a:lnTo>
                  <a:cubicBezTo>
                    <a:pt x="0" y="0"/>
                    <a:pt x="0" y="0"/>
                    <a:pt x="34" y="67"/>
                  </a:cubicBezTo>
                  <a:close/>
                </a:path>
              </a:pathLst>
            </a:custGeom>
            <a:noFill/>
            <a:ln w="5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8505398" y="1555014"/>
              <a:ext cx="28" cy="1878"/>
            </a:xfrm>
            <a:custGeom>
              <a:avLst/>
              <a:gdLst/>
              <a:ahLst/>
              <a:cxnLst/>
              <a:rect l="l" t="t" r="r" b="b"/>
              <a:pathLst>
                <a:path w="1" h="68" fill="none" extrusionOk="0">
                  <a:moveTo>
                    <a:pt x="1" y="67"/>
                  </a:moveTo>
                  <a:cubicBezTo>
                    <a:pt x="1" y="67"/>
                    <a:pt x="1" y="0"/>
                    <a:pt x="1" y="67"/>
                  </a:cubicBezTo>
                  <a:cubicBezTo>
                    <a:pt x="1" y="0"/>
                    <a:pt x="1" y="67"/>
                    <a:pt x="1" y="67"/>
                  </a:cubicBezTo>
                  <a:close/>
                </a:path>
              </a:pathLst>
            </a:custGeom>
            <a:noFill/>
            <a:ln w="5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8234476" y="1189172"/>
              <a:ext cx="394430" cy="411005"/>
            </a:xfrm>
            <a:custGeom>
              <a:avLst/>
              <a:gdLst/>
              <a:ahLst/>
              <a:cxnLst/>
              <a:rect l="l" t="t" r="r" b="b"/>
              <a:pathLst>
                <a:path w="14278" h="14878" extrusionOk="0">
                  <a:moveTo>
                    <a:pt x="1" y="1"/>
                  </a:moveTo>
                  <a:lnTo>
                    <a:pt x="1" y="4470"/>
                  </a:lnTo>
                  <a:cubicBezTo>
                    <a:pt x="5471" y="4837"/>
                    <a:pt x="9808" y="9341"/>
                    <a:pt x="9941" y="14878"/>
                  </a:cubicBezTo>
                  <a:lnTo>
                    <a:pt x="14277" y="13377"/>
                  </a:lnTo>
                  <a:cubicBezTo>
                    <a:pt x="13410" y="6072"/>
                    <a:pt x="7406" y="3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7844681" y="1189172"/>
              <a:ext cx="389816" cy="310560"/>
            </a:xfrm>
            <a:custGeom>
              <a:avLst/>
              <a:gdLst/>
              <a:ahLst/>
              <a:cxnLst/>
              <a:rect l="l" t="t" r="r" b="b"/>
              <a:pathLst>
                <a:path w="14111" h="11242" extrusionOk="0">
                  <a:moveTo>
                    <a:pt x="13343" y="1"/>
                  </a:moveTo>
                  <a:cubicBezTo>
                    <a:pt x="7606" y="1"/>
                    <a:pt x="2602" y="3203"/>
                    <a:pt x="1" y="7906"/>
                  </a:cubicBezTo>
                  <a:lnTo>
                    <a:pt x="3336" y="11242"/>
                  </a:lnTo>
                  <a:cubicBezTo>
                    <a:pt x="4871" y="7239"/>
                    <a:pt x="8807" y="4404"/>
                    <a:pt x="13343" y="4404"/>
                  </a:cubicBezTo>
                  <a:cubicBezTo>
                    <a:pt x="13610" y="4404"/>
                    <a:pt x="13844" y="4404"/>
                    <a:pt x="14111" y="4470"/>
                  </a:cubicBezTo>
                  <a:lnTo>
                    <a:pt x="14111" y="34"/>
                  </a:lnTo>
                  <a:cubicBezTo>
                    <a:pt x="13844" y="34"/>
                    <a:pt x="13610" y="1"/>
                    <a:pt x="13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6003725" y="3195561"/>
              <a:ext cx="190778" cy="174535"/>
            </a:xfrm>
            <a:custGeom>
              <a:avLst/>
              <a:gdLst/>
              <a:ahLst/>
              <a:cxnLst/>
              <a:rect l="l" t="t" r="r" b="b"/>
              <a:pathLst>
                <a:path w="6906" h="6318" extrusionOk="0">
                  <a:moveTo>
                    <a:pt x="3423" y="0"/>
                  </a:moveTo>
                  <a:cubicBezTo>
                    <a:pt x="3197" y="0"/>
                    <a:pt x="2966" y="24"/>
                    <a:pt x="2736" y="72"/>
                  </a:cubicBezTo>
                  <a:cubicBezTo>
                    <a:pt x="1034" y="506"/>
                    <a:pt x="0" y="2174"/>
                    <a:pt x="367" y="3875"/>
                  </a:cubicBezTo>
                  <a:cubicBezTo>
                    <a:pt x="742" y="5345"/>
                    <a:pt x="2038" y="6317"/>
                    <a:pt x="3482" y="6317"/>
                  </a:cubicBezTo>
                  <a:cubicBezTo>
                    <a:pt x="3709" y="6317"/>
                    <a:pt x="3939" y="6293"/>
                    <a:pt x="4170" y="6243"/>
                  </a:cubicBezTo>
                  <a:cubicBezTo>
                    <a:pt x="5871" y="5843"/>
                    <a:pt x="6905" y="4175"/>
                    <a:pt x="6538" y="2441"/>
                  </a:cubicBezTo>
                  <a:cubicBezTo>
                    <a:pt x="6220" y="995"/>
                    <a:pt x="4899" y="0"/>
                    <a:pt x="3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5732959" y="1652023"/>
              <a:ext cx="139147" cy="126771"/>
            </a:xfrm>
            <a:custGeom>
              <a:avLst/>
              <a:gdLst/>
              <a:ahLst/>
              <a:cxnLst/>
              <a:rect l="l" t="t" r="r" b="b"/>
              <a:pathLst>
                <a:path w="5037" h="4589" extrusionOk="0">
                  <a:moveTo>
                    <a:pt x="2529" y="1"/>
                  </a:moveTo>
                  <a:cubicBezTo>
                    <a:pt x="2354" y="1"/>
                    <a:pt x="2178" y="22"/>
                    <a:pt x="2001" y="66"/>
                  </a:cubicBezTo>
                  <a:cubicBezTo>
                    <a:pt x="801" y="366"/>
                    <a:pt x="0" y="1567"/>
                    <a:pt x="300" y="2801"/>
                  </a:cubicBezTo>
                  <a:cubicBezTo>
                    <a:pt x="531" y="3870"/>
                    <a:pt x="1488" y="4589"/>
                    <a:pt x="2542" y="4589"/>
                  </a:cubicBezTo>
                  <a:cubicBezTo>
                    <a:pt x="2705" y="4589"/>
                    <a:pt x="2870" y="4571"/>
                    <a:pt x="3036" y="4536"/>
                  </a:cubicBezTo>
                  <a:cubicBezTo>
                    <a:pt x="4236" y="4236"/>
                    <a:pt x="5037" y="3035"/>
                    <a:pt x="4737" y="1767"/>
                  </a:cubicBezTo>
                  <a:cubicBezTo>
                    <a:pt x="4481" y="714"/>
                    <a:pt x="3544" y="1"/>
                    <a:pt x="2529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5210453" y="1212394"/>
              <a:ext cx="46106" cy="39697"/>
            </a:xfrm>
            <a:custGeom>
              <a:avLst/>
              <a:gdLst/>
              <a:ahLst/>
              <a:cxnLst/>
              <a:rect l="l" t="t" r="r" b="b"/>
              <a:pathLst>
                <a:path w="1669" h="1437" extrusionOk="0">
                  <a:moveTo>
                    <a:pt x="318" y="0"/>
                  </a:moveTo>
                  <a:cubicBezTo>
                    <a:pt x="244" y="0"/>
                    <a:pt x="165" y="37"/>
                    <a:pt x="101" y="102"/>
                  </a:cubicBezTo>
                  <a:cubicBezTo>
                    <a:pt x="1" y="169"/>
                    <a:pt x="67" y="335"/>
                    <a:pt x="134" y="435"/>
                  </a:cubicBezTo>
                  <a:lnTo>
                    <a:pt x="1268" y="1369"/>
                  </a:lnTo>
                  <a:cubicBezTo>
                    <a:pt x="1301" y="1436"/>
                    <a:pt x="1402" y="1436"/>
                    <a:pt x="1435" y="1436"/>
                  </a:cubicBezTo>
                  <a:cubicBezTo>
                    <a:pt x="1535" y="1436"/>
                    <a:pt x="1568" y="1369"/>
                    <a:pt x="1602" y="1336"/>
                  </a:cubicBezTo>
                  <a:cubicBezTo>
                    <a:pt x="1668" y="1269"/>
                    <a:pt x="1635" y="1103"/>
                    <a:pt x="1568" y="1002"/>
                  </a:cubicBezTo>
                  <a:lnTo>
                    <a:pt x="434" y="35"/>
                  </a:lnTo>
                  <a:cubicBezTo>
                    <a:pt x="399" y="11"/>
                    <a:pt x="359" y="0"/>
                    <a:pt x="318" y="0"/>
                  </a:cubicBezTo>
                  <a:close/>
                </a:path>
              </a:pathLst>
            </a:custGeom>
            <a:solidFill>
              <a:srgbClr val="F5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5304434" y="1291845"/>
              <a:ext cx="331776" cy="282769"/>
            </a:xfrm>
            <a:custGeom>
              <a:avLst/>
              <a:gdLst/>
              <a:ahLst/>
              <a:cxnLst/>
              <a:rect l="l" t="t" r="r" b="b"/>
              <a:pathLst>
                <a:path w="12010" h="10236" extrusionOk="0">
                  <a:moveTo>
                    <a:pt x="277" y="1"/>
                  </a:moveTo>
                  <a:cubicBezTo>
                    <a:pt x="207" y="1"/>
                    <a:pt x="126" y="36"/>
                    <a:pt x="68" y="95"/>
                  </a:cubicBezTo>
                  <a:cubicBezTo>
                    <a:pt x="1" y="161"/>
                    <a:pt x="34" y="328"/>
                    <a:pt x="134" y="428"/>
                  </a:cubicBezTo>
                  <a:lnTo>
                    <a:pt x="2403" y="2396"/>
                  </a:lnTo>
                  <a:cubicBezTo>
                    <a:pt x="2469" y="2430"/>
                    <a:pt x="2536" y="2430"/>
                    <a:pt x="2569" y="2430"/>
                  </a:cubicBezTo>
                  <a:cubicBezTo>
                    <a:pt x="2670" y="2430"/>
                    <a:pt x="2736" y="2396"/>
                    <a:pt x="2736" y="2329"/>
                  </a:cubicBezTo>
                  <a:cubicBezTo>
                    <a:pt x="2836" y="2263"/>
                    <a:pt x="2803" y="2096"/>
                    <a:pt x="2703" y="1996"/>
                  </a:cubicBezTo>
                  <a:lnTo>
                    <a:pt x="401" y="61"/>
                  </a:lnTo>
                  <a:cubicBezTo>
                    <a:pt x="373" y="19"/>
                    <a:pt x="328" y="1"/>
                    <a:pt x="277" y="1"/>
                  </a:cubicBezTo>
                  <a:close/>
                  <a:moveTo>
                    <a:pt x="4870" y="3928"/>
                  </a:moveTo>
                  <a:cubicBezTo>
                    <a:pt x="4792" y="3928"/>
                    <a:pt x="4712" y="3956"/>
                    <a:pt x="4671" y="3997"/>
                  </a:cubicBezTo>
                  <a:cubicBezTo>
                    <a:pt x="4571" y="4097"/>
                    <a:pt x="4638" y="4264"/>
                    <a:pt x="4704" y="4331"/>
                  </a:cubicBezTo>
                  <a:lnTo>
                    <a:pt x="7006" y="6299"/>
                  </a:lnTo>
                  <a:cubicBezTo>
                    <a:pt x="7039" y="6332"/>
                    <a:pt x="7139" y="6332"/>
                    <a:pt x="7173" y="6332"/>
                  </a:cubicBezTo>
                  <a:cubicBezTo>
                    <a:pt x="7239" y="6332"/>
                    <a:pt x="7306" y="6299"/>
                    <a:pt x="7340" y="6266"/>
                  </a:cubicBezTo>
                  <a:cubicBezTo>
                    <a:pt x="7406" y="6166"/>
                    <a:pt x="7373" y="5999"/>
                    <a:pt x="7306" y="5932"/>
                  </a:cubicBezTo>
                  <a:lnTo>
                    <a:pt x="5005" y="3964"/>
                  </a:lnTo>
                  <a:cubicBezTo>
                    <a:pt x="4966" y="3938"/>
                    <a:pt x="4918" y="3928"/>
                    <a:pt x="4870" y="3928"/>
                  </a:cubicBezTo>
                  <a:close/>
                  <a:moveTo>
                    <a:pt x="9473" y="7799"/>
                  </a:moveTo>
                  <a:cubicBezTo>
                    <a:pt x="9398" y="7799"/>
                    <a:pt x="9305" y="7836"/>
                    <a:pt x="9241" y="7900"/>
                  </a:cubicBezTo>
                  <a:cubicBezTo>
                    <a:pt x="9174" y="7967"/>
                    <a:pt x="9208" y="8134"/>
                    <a:pt x="9308" y="8200"/>
                  </a:cubicBezTo>
                  <a:lnTo>
                    <a:pt x="11576" y="10168"/>
                  </a:lnTo>
                  <a:cubicBezTo>
                    <a:pt x="11643" y="10235"/>
                    <a:pt x="11709" y="10235"/>
                    <a:pt x="11743" y="10235"/>
                  </a:cubicBezTo>
                  <a:cubicBezTo>
                    <a:pt x="11809" y="10235"/>
                    <a:pt x="11876" y="10168"/>
                    <a:pt x="11909" y="10135"/>
                  </a:cubicBezTo>
                  <a:cubicBezTo>
                    <a:pt x="12010" y="10068"/>
                    <a:pt x="11976" y="9902"/>
                    <a:pt x="11876" y="9801"/>
                  </a:cubicBezTo>
                  <a:lnTo>
                    <a:pt x="9574" y="7833"/>
                  </a:lnTo>
                  <a:cubicBezTo>
                    <a:pt x="9551" y="7810"/>
                    <a:pt x="9515" y="7799"/>
                    <a:pt x="9473" y="7799"/>
                  </a:cubicBezTo>
                  <a:close/>
                </a:path>
              </a:pathLst>
            </a:custGeom>
            <a:solidFill>
              <a:srgbClr val="F5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5683178" y="1615558"/>
              <a:ext cx="46106" cy="39227"/>
            </a:xfrm>
            <a:custGeom>
              <a:avLst/>
              <a:gdLst/>
              <a:ahLst/>
              <a:cxnLst/>
              <a:rect l="l" t="t" r="r" b="b"/>
              <a:pathLst>
                <a:path w="1669" h="1420" extrusionOk="0">
                  <a:moveTo>
                    <a:pt x="305" y="1"/>
                  </a:moveTo>
                  <a:cubicBezTo>
                    <a:pt x="225" y="1"/>
                    <a:pt x="143" y="43"/>
                    <a:pt x="101" y="85"/>
                  </a:cubicBezTo>
                  <a:cubicBezTo>
                    <a:pt x="1" y="185"/>
                    <a:pt x="34" y="352"/>
                    <a:pt x="134" y="418"/>
                  </a:cubicBezTo>
                  <a:lnTo>
                    <a:pt x="1235" y="1386"/>
                  </a:lnTo>
                  <a:cubicBezTo>
                    <a:pt x="1302" y="1419"/>
                    <a:pt x="1368" y="1419"/>
                    <a:pt x="1435" y="1419"/>
                  </a:cubicBezTo>
                  <a:cubicBezTo>
                    <a:pt x="1502" y="1419"/>
                    <a:pt x="1602" y="1386"/>
                    <a:pt x="1602" y="1319"/>
                  </a:cubicBezTo>
                  <a:cubicBezTo>
                    <a:pt x="1669" y="1252"/>
                    <a:pt x="1635" y="1086"/>
                    <a:pt x="1535" y="1019"/>
                  </a:cubicBezTo>
                  <a:lnTo>
                    <a:pt x="434" y="52"/>
                  </a:lnTo>
                  <a:cubicBezTo>
                    <a:pt x="398" y="15"/>
                    <a:pt x="352" y="1"/>
                    <a:pt x="305" y="1"/>
                  </a:cubicBezTo>
                  <a:close/>
                </a:path>
              </a:pathLst>
            </a:custGeom>
            <a:solidFill>
              <a:srgbClr val="F5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5063927" y="1075290"/>
              <a:ext cx="149313" cy="136689"/>
            </a:xfrm>
            <a:custGeom>
              <a:avLst/>
              <a:gdLst/>
              <a:ahLst/>
              <a:cxnLst/>
              <a:rect l="l" t="t" r="r" b="b"/>
              <a:pathLst>
                <a:path w="5405" h="4948" extrusionOk="0">
                  <a:moveTo>
                    <a:pt x="2714" y="0"/>
                  </a:moveTo>
                  <a:cubicBezTo>
                    <a:pt x="2535" y="0"/>
                    <a:pt x="2353" y="20"/>
                    <a:pt x="2169" y="61"/>
                  </a:cubicBezTo>
                  <a:cubicBezTo>
                    <a:pt x="835" y="328"/>
                    <a:pt x="1" y="1662"/>
                    <a:pt x="268" y="2997"/>
                  </a:cubicBezTo>
                  <a:cubicBezTo>
                    <a:pt x="530" y="4163"/>
                    <a:pt x="1583" y="4948"/>
                    <a:pt x="2736" y="4948"/>
                  </a:cubicBezTo>
                  <a:cubicBezTo>
                    <a:pt x="2901" y="4948"/>
                    <a:pt x="3069" y="4932"/>
                    <a:pt x="3236" y="4898"/>
                  </a:cubicBezTo>
                  <a:cubicBezTo>
                    <a:pt x="4571" y="4598"/>
                    <a:pt x="5405" y="3264"/>
                    <a:pt x="5104" y="1929"/>
                  </a:cubicBezTo>
                  <a:cubicBezTo>
                    <a:pt x="4817" y="779"/>
                    <a:pt x="3834" y="0"/>
                    <a:pt x="2714" y="0"/>
                  </a:cubicBezTo>
                  <a:close/>
                </a:path>
              </a:pathLst>
            </a:custGeom>
            <a:solidFill>
              <a:srgbClr val="35C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5142273" y="191833"/>
              <a:ext cx="371390" cy="345672"/>
            </a:xfrm>
            <a:custGeom>
              <a:avLst/>
              <a:gdLst/>
              <a:ahLst/>
              <a:cxnLst/>
              <a:rect l="l" t="t" r="r" b="b"/>
              <a:pathLst>
                <a:path w="13444" h="12513" extrusionOk="0">
                  <a:moveTo>
                    <a:pt x="6759" y="0"/>
                  </a:moveTo>
                  <a:cubicBezTo>
                    <a:pt x="6422" y="0"/>
                    <a:pt x="6081" y="28"/>
                    <a:pt x="5738" y="85"/>
                  </a:cubicBezTo>
                  <a:cubicBezTo>
                    <a:pt x="2335" y="619"/>
                    <a:pt x="0" y="3854"/>
                    <a:pt x="567" y="7257"/>
                  </a:cubicBezTo>
                  <a:cubicBezTo>
                    <a:pt x="1047" y="10316"/>
                    <a:pt x="3684" y="12512"/>
                    <a:pt x="6708" y="12512"/>
                  </a:cubicBezTo>
                  <a:cubicBezTo>
                    <a:pt x="7048" y="12512"/>
                    <a:pt x="7392" y="12484"/>
                    <a:pt x="7739" y="12427"/>
                  </a:cubicBezTo>
                  <a:cubicBezTo>
                    <a:pt x="11141" y="11893"/>
                    <a:pt x="13443" y="8658"/>
                    <a:pt x="12909" y="5255"/>
                  </a:cubicBezTo>
                  <a:cubicBezTo>
                    <a:pt x="12399" y="2196"/>
                    <a:pt x="9759" y="0"/>
                    <a:pt x="6759" y="0"/>
                  </a:cubicBezTo>
                  <a:close/>
                </a:path>
              </a:pathLst>
            </a:custGeom>
            <a:solidFill>
              <a:srgbClr val="A6A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5187413" y="223658"/>
              <a:ext cx="281996" cy="281996"/>
            </a:xfrm>
            <a:custGeom>
              <a:avLst/>
              <a:gdLst/>
              <a:ahLst/>
              <a:cxnLst/>
              <a:rect l="l" t="t" r="r" b="b"/>
              <a:pathLst>
                <a:path w="10208" h="10208" extrusionOk="0">
                  <a:moveTo>
                    <a:pt x="5104" y="0"/>
                  </a:moveTo>
                  <a:cubicBezTo>
                    <a:pt x="2302" y="0"/>
                    <a:pt x="1" y="2302"/>
                    <a:pt x="1" y="5104"/>
                  </a:cubicBezTo>
                  <a:cubicBezTo>
                    <a:pt x="1" y="7906"/>
                    <a:pt x="2302" y="10208"/>
                    <a:pt x="5104" y="10208"/>
                  </a:cubicBezTo>
                  <a:cubicBezTo>
                    <a:pt x="7906" y="10208"/>
                    <a:pt x="10208" y="7906"/>
                    <a:pt x="10208" y="5104"/>
                  </a:cubicBezTo>
                  <a:cubicBezTo>
                    <a:pt x="10208" y="2269"/>
                    <a:pt x="7906" y="34"/>
                    <a:pt x="5104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5268521" y="262361"/>
              <a:ext cx="124423" cy="207353"/>
            </a:xfrm>
            <a:custGeom>
              <a:avLst/>
              <a:gdLst/>
              <a:ahLst/>
              <a:cxnLst/>
              <a:rect l="l" t="t" r="r" b="b"/>
              <a:pathLst>
                <a:path w="4504" h="7506" extrusionOk="0">
                  <a:moveTo>
                    <a:pt x="1868" y="2002"/>
                  </a:moveTo>
                  <a:lnTo>
                    <a:pt x="1868" y="2969"/>
                  </a:lnTo>
                  <a:cubicBezTo>
                    <a:pt x="1668" y="2869"/>
                    <a:pt x="1601" y="2836"/>
                    <a:pt x="1501" y="2736"/>
                  </a:cubicBezTo>
                  <a:cubicBezTo>
                    <a:pt x="1468" y="2669"/>
                    <a:pt x="1434" y="2569"/>
                    <a:pt x="1434" y="2469"/>
                  </a:cubicBezTo>
                  <a:cubicBezTo>
                    <a:pt x="1434" y="2202"/>
                    <a:pt x="1601" y="2069"/>
                    <a:pt x="1868" y="2002"/>
                  </a:cubicBezTo>
                  <a:close/>
                  <a:moveTo>
                    <a:pt x="2635" y="4637"/>
                  </a:moveTo>
                  <a:cubicBezTo>
                    <a:pt x="2802" y="4670"/>
                    <a:pt x="2935" y="4737"/>
                    <a:pt x="2969" y="4837"/>
                  </a:cubicBezTo>
                  <a:cubicBezTo>
                    <a:pt x="3002" y="4904"/>
                    <a:pt x="3036" y="5004"/>
                    <a:pt x="3036" y="5137"/>
                  </a:cubicBezTo>
                  <a:cubicBezTo>
                    <a:pt x="3036" y="5338"/>
                    <a:pt x="2869" y="5471"/>
                    <a:pt x="2635" y="5538"/>
                  </a:cubicBezTo>
                  <a:lnTo>
                    <a:pt x="2635" y="4637"/>
                  </a:lnTo>
                  <a:close/>
                  <a:moveTo>
                    <a:pt x="1868" y="0"/>
                  </a:moveTo>
                  <a:lnTo>
                    <a:pt x="1868" y="834"/>
                  </a:lnTo>
                  <a:cubicBezTo>
                    <a:pt x="1301" y="868"/>
                    <a:pt x="834" y="1068"/>
                    <a:pt x="500" y="1368"/>
                  </a:cubicBezTo>
                  <a:cubicBezTo>
                    <a:pt x="167" y="1668"/>
                    <a:pt x="0" y="2069"/>
                    <a:pt x="0" y="2536"/>
                  </a:cubicBezTo>
                  <a:cubicBezTo>
                    <a:pt x="0" y="2936"/>
                    <a:pt x="167" y="3336"/>
                    <a:pt x="467" y="3670"/>
                  </a:cubicBezTo>
                  <a:cubicBezTo>
                    <a:pt x="767" y="4003"/>
                    <a:pt x="1168" y="4203"/>
                    <a:pt x="1768" y="4370"/>
                  </a:cubicBezTo>
                  <a:lnTo>
                    <a:pt x="1868" y="4404"/>
                  </a:lnTo>
                  <a:lnTo>
                    <a:pt x="1868" y="5638"/>
                  </a:lnTo>
                  <a:cubicBezTo>
                    <a:pt x="1668" y="5638"/>
                    <a:pt x="1434" y="5571"/>
                    <a:pt x="1134" y="5504"/>
                  </a:cubicBezTo>
                  <a:cubicBezTo>
                    <a:pt x="867" y="5404"/>
                    <a:pt x="634" y="5338"/>
                    <a:pt x="367" y="5204"/>
                  </a:cubicBezTo>
                  <a:lnTo>
                    <a:pt x="0" y="6405"/>
                  </a:lnTo>
                  <a:cubicBezTo>
                    <a:pt x="534" y="6672"/>
                    <a:pt x="1168" y="6772"/>
                    <a:pt x="1868" y="6839"/>
                  </a:cubicBezTo>
                  <a:lnTo>
                    <a:pt x="1968" y="6839"/>
                  </a:lnTo>
                  <a:lnTo>
                    <a:pt x="1968" y="7506"/>
                  </a:lnTo>
                  <a:lnTo>
                    <a:pt x="2702" y="7506"/>
                  </a:lnTo>
                  <a:lnTo>
                    <a:pt x="2702" y="6839"/>
                  </a:lnTo>
                  <a:cubicBezTo>
                    <a:pt x="3302" y="6739"/>
                    <a:pt x="3703" y="6538"/>
                    <a:pt x="4036" y="6238"/>
                  </a:cubicBezTo>
                  <a:cubicBezTo>
                    <a:pt x="4336" y="5971"/>
                    <a:pt x="4503" y="5538"/>
                    <a:pt x="4503" y="5037"/>
                  </a:cubicBezTo>
                  <a:cubicBezTo>
                    <a:pt x="4503" y="4570"/>
                    <a:pt x="4336" y="4237"/>
                    <a:pt x="4036" y="3903"/>
                  </a:cubicBezTo>
                  <a:cubicBezTo>
                    <a:pt x="3703" y="3603"/>
                    <a:pt x="3302" y="3370"/>
                    <a:pt x="2769" y="3236"/>
                  </a:cubicBezTo>
                  <a:lnTo>
                    <a:pt x="2635" y="3203"/>
                  </a:lnTo>
                  <a:lnTo>
                    <a:pt x="2635" y="2035"/>
                  </a:lnTo>
                  <a:cubicBezTo>
                    <a:pt x="3136" y="2069"/>
                    <a:pt x="3503" y="2202"/>
                    <a:pt x="3803" y="2402"/>
                  </a:cubicBezTo>
                  <a:lnTo>
                    <a:pt x="4270" y="1235"/>
                  </a:lnTo>
                  <a:cubicBezTo>
                    <a:pt x="3703" y="1035"/>
                    <a:pt x="3169" y="868"/>
                    <a:pt x="2635" y="834"/>
                  </a:cubicBezTo>
                  <a:lnTo>
                    <a:pt x="2635" y="0"/>
                  </a:lnTo>
                  <a:close/>
                </a:path>
              </a:pathLst>
            </a:custGeom>
            <a:solidFill>
              <a:srgbClr val="F5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8027147" y="568072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8018859" y="559785"/>
              <a:ext cx="85720" cy="85720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34" y="601"/>
                  </a:moveTo>
                  <a:cubicBezTo>
                    <a:pt x="2035" y="601"/>
                    <a:pt x="2502" y="1001"/>
                    <a:pt x="2502" y="1568"/>
                  </a:cubicBezTo>
                  <a:cubicBezTo>
                    <a:pt x="2502" y="2102"/>
                    <a:pt x="2102" y="2502"/>
                    <a:pt x="1534" y="2502"/>
                  </a:cubicBezTo>
                  <a:cubicBezTo>
                    <a:pt x="1001" y="2502"/>
                    <a:pt x="600" y="2102"/>
                    <a:pt x="600" y="1568"/>
                  </a:cubicBezTo>
                  <a:cubicBezTo>
                    <a:pt x="600" y="1001"/>
                    <a:pt x="1001" y="601"/>
                    <a:pt x="1534" y="601"/>
                  </a:cubicBezTo>
                  <a:close/>
                  <a:moveTo>
                    <a:pt x="1534" y="1"/>
                  </a:moveTo>
                  <a:cubicBezTo>
                    <a:pt x="701" y="1"/>
                    <a:pt x="0" y="734"/>
                    <a:pt x="0" y="1568"/>
                  </a:cubicBezTo>
                  <a:cubicBezTo>
                    <a:pt x="0" y="2402"/>
                    <a:pt x="701" y="3103"/>
                    <a:pt x="1534" y="3103"/>
                  </a:cubicBezTo>
                  <a:cubicBezTo>
                    <a:pt x="2368" y="3103"/>
                    <a:pt x="3036" y="2436"/>
                    <a:pt x="3102" y="1568"/>
                  </a:cubicBezTo>
                  <a:cubicBezTo>
                    <a:pt x="3102" y="734"/>
                    <a:pt x="2368" y="1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7860345" y="738548"/>
              <a:ext cx="84809" cy="85748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35" y="601"/>
                  </a:moveTo>
                  <a:cubicBezTo>
                    <a:pt x="2069" y="601"/>
                    <a:pt x="2536" y="1035"/>
                    <a:pt x="2502" y="1535"/>
                  </a:cubicBezTo>
                  <a:cubicBezTo>
                    <a:pt x="2502" y="2069"/>
                    <a:pt x="2069" y="2503"/>
                    <a:pt x="1535" y="2503"/>
                  </a:cubicBezTo>
                  <a:cubicBezTo>
                    <a:pt x="1001" y="2503"/>
                    <a:pt x="568" y="2069"/>
                    <a:pt x="568" y="1535"/>
                  </a:cubicBezTo>
                  <a:cubicBezTo>
                    <a:pt x="568" y="1002"/>
                    <a:pt x="1001" y="601"/>
                    <a:pt x="1535" y="601"/>
                  </a:cubicBezTo>
                  <a:close/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402" y="3103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7838245" y="496191"/>
              <a:ext cx="15691" cy="213818"/>
            </a:xfrm>
            <a:custGeom>
              <a:avLst/>
              <a:gdLst/>
              <a:ahLst/>
              <a:cxnLst/>
              <a:rect l="l" t="t" r="r" b="b"/>
              <a:pathLst>
                <a:path w="568" h="7740" extrusionOk="0">
                  <a:moveTo>
                    <a:pt x="300" y="1"/>
                  </a:moveTo>
                  <a:cubicBezTo>
                    <a:pt x="133" y="1"/>
                    <a:pt x="0" y="134"/>
                    <a:pt x="0" y="301"/>
                  </a:cubicBezTo>
                  <a:lnTo>
                    <a:pt x="0" y="7440"/>
                  </a:lnTo>
                  <a:cubicBezTo>
                    <a:pt x="0" y="7606"/>
                    <a:pt x="133" y="7740"/>
                    <a:pt x="300" y="7740"/>
                  </a:cubicBezTo>
                  <a:cubicBezTo>
                    <a:pt x="400" y="7740"/>
                    <a:pt x="534" y="7606"/>
                    <a:pt x="567" y="7440"/>
                  </a:cubicBezTo>
                  <a:lnTo>
                    <a:pt x="567" y="301"/>
                  </a:lnTo>
                  <a:cubicBezTo>
                    <a:pt x="567" y="134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7738710" y="594814"/>
              <a:ext cx="213818" cy="15691"/>
            </a:xfrm>
            <a:custGeom>
              <a:avLst/>
              <a:gdLst/>
              <a:ahLst/>
              <a:cxnLst/>
              <a:rect l="l" t="t" r="r" b="b"/>
              <a:pathLst>
                <a:path w="7740" h="568" extrusionOk="0">
                  <a:moveTo>
                    <a:pt x="301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7"/>
                    <a:pt x="134" y="567"/>
                    <a:pt x="301" y="567"/>
                  </a:cubicBezTo>
                  <a:lnTo>
                    <a:pt x="7439" y="567"/>
                  </a:lnTo>
                  <a:cubicBezTo>
                    <a:pt x="7606" y="567"/>
                    <a:pt x="7739" y="467"/>
                    <a:pt x="7739" y="300"/>
                  </a:cubicBezTo>
                  <a:cubicBezTo>
                    <a:pt x="7739" y="100"/>
                    <a:pt x="7606" y="0"/>
                    <a:pt x="7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8411416" y="707221"/>
              <a:ext cx="548301" cy="548329"/>
            </a:xfrm>
            <a:custGeom>
              <a:avLst/>
              <a:gdLst/>
              <a:ahLst/>
              <a:cxnLst/>
              <a:rect l="l" t="t" r="r" b="b"/>
              <a:pathLst>
                <a:path w="19848" h="19849" extrusionOk="0">
                  <a:moveTo>
                    <a:pt x="9640" y="935"/>
                  </a:moveTo>
                  <a:lnTo>
                    <a:pt x="9640" y="3803"/>
                  </a:lnTo>
                  <a:cubicBezTo>
                    <a:pt x="8907" y="3803"/>
                    <a:pt x="8173" y="3803"/>
                    <a:pt x="7506" y="3837"/>
                  </a:cubicBezTo>
                  <a:cubicBezTo>
                    <a:pt x="8306" y="2469"/>
                    <a:pt x="9140" y="1468"/>
                    <a:pt x="9640" y="935"/>
                  </a:cubicBezTo>
                  <a:close/>
                  <a:moveTo>
                    <a:pt x="10241" y="801"/>
                  </a:moveTo>
                  <a:cubicBezTo>
                    <a:pt x="10741" y="1302"/>
                    <a:pt x="11742" y="2436"/>
                    <a:pt x="12643" y="4004"/>
                  </a:cubicBezTo>
                  <a:cubicBezTo>
                    <a:pt x="11809" y="3937"/>
                    <a:pt x="11008" y="3837"/>
                    <a:pt x="10241" y="3837"/>
                  </a:cubicBezTo>
                  <a:lnTo>
                    <a:pt x="10241" y="801"/>
                  </a:lnTo>
                  <a:close/>
                  <a:moveTo>
                    <a:pt x="9073" y="768"/>
                  </a:moveTo>
                  <a:lnTo>
                    <a:pt x="9073" y="768"/>
                  </a:lnTo>
                  <a:cubicBezTo>
                    <a:pt x="8440" y="1435"/>
                    <a:pt x="7572" y="2503"/>
                    <a:pt x="6805" y="3937"/>
                  </a:cubicBezTo>
                  <a:cubicBezTo>
                    <a:pt x="5771" y="4004"/>
                    <a:pt x="4837" y="4170"/>
                    <a:pt x="4003" y="4337"/>
                  </a:cubicBezTo>
                  <a:cubicBezTo>
                    <a:pt x="5237" y="2636"/>
                    <a:pt x="6972" y="1402"/>
                    <a:pt x="9073" y="768"/>
                  </a:cubicBezTo>
                  <a:close/>
                  <a:moveTo>
                    <a:pt x="10975" y="768"/>
                  </a:moveTo>
                  <a:lnTo>
                    <a:pt x="10975" y="768"/>
                  </a:lnTo>
                  <a:cubicBezTo>
                    <a:pt x="13176" y="1402"/>
                    <a:pt x="15011" y="2803"/>
                    <a:pt x="16245" y="4637"/>
                  </a:cubicBezTo>
                  <a:cubicBezTo>
                    <a:pt x="15244" y="4437"/>
                    <a:pt x="14277" y="4237"/>
                    <a:pt x="13310" y="4104"/>
                  </a:cubicBezTo>
                  <a:cubicBezTo>
                    <a:pt x="12509" y="2603"/>
                    <a:pt x="11608" y="1468"/>
                    <a:pt x="10975" y="768"/>
                  </a:cubicBezTo>
                  <a:close/>
                  <a:moveTo>
                    <a:pt x="6805" y="1102"/>
                  </a:moveTo>
                  <a:lnTo>
                    <a:pt x="6805" y="1102"/>
                  </a:lnTo>
                  <a:cubicBezTo>
                    <a:pt x="5337" y="1935"/>
                    <a:pt x="4103" y="3103"/>
                    <a:pt x="3169" y="4571"/>
                  </a:cubicBezTo>
                  <a:cubicBezTo>
                    <a:pt x="2769" y="4671"/>
                    <a:pt x="2402" y="4771"/>
                    <a:pt x="2002" y="4871"/>
                  </a:cubicBezTo>
                  <a:cubicBezTo>
                    <a:pt x="3169" y="3136"/>
                    <a:pt x="4837" y="1802"/>
                    <a:pt x="6805" y="1102"/>
                  </a:cubicBezTo>
                  <a:close/>
                  <a:moveTo>
                    <a:pt x="13543" y="1302"/>
                  </a:moveTo>
                  <a:lnTo>
                    <a:pt x="13543" y="1302"/>
                  </a:lnTo>
                  <a:cubicBezTo>
                    <a:pt x="15411" y="2069"/>
                    <a:pt x="16946" y="3437"/>
                    <a:pt x="17980" y="5138"/>
                  </a:cubicBezTo>
                  <a:cubicBezTo>
                    <a:pt x="17646" y="5038"/>
                    <a:pt x="17346" y="4971"/>
                    <a:pt x="17012" y="4871"/>
                  </a:cubicBezTo>
                  <a:cubicBezTo>
                    <a:pt x="16178" y="3437"/>
                    <a:pt x="14978" y="2169"/>
                    <a:pt x="13543" y="1302"/>
                  </a:cubicBezTo>
                  <a:close/>
                  <a:moveTo>
                    <a:pt x="6505" y="4471"/>
                  </a:moveTo>
                  <a:lnTo>
                    <a:pt x="6505" y="4471"/>
                  </a:lnTo>
                  <a:cubicBezTo>
                    <a:pt x="5838" y="5838"/>
                    <a:pt x="5337" y="7506"/>
                    <a:pt x="5271" y="9341"/>
                  </a:cubicBezTo>
                  <a:lnTo>
                    <a:pt x="5271" y="9574"/>
                  </a:lnTo>
                  <a:lnTo>
                    <a:pt x="2268" y="9574"/>
                  </a:lnTo>
                  <a:cubicBezTo>
                    <a:pt x="2302" y="7906"/>
                    <a:pt x="2802" y="6339"/>
                    <a:pt x="3603" y="4971"/>
                  </a:cubicBezTo>
                  <a:cubicBezTo>
                    <a:pt x="4103" y="4871"/>
                    <a:pt x="4737" y="4771"/>
                    <a:pt x="5337" y="4637"/>
                  </a:cubicBezTo>
                  <a:cubicBezTo>
                    <a:pt x="5738" y="4604"/>
                    <a:pt x="6105" y="4504"/>
                    <a:pt x="6505" y="4471"/>
                  </a:cubicBezTo>
                  <a:close/>
                  <a:moveTo>
                    <a:pt x="2802" y="5238"/>
                  </a:moveTo>
                  <a:cubicBezTo>
                    <a:pt x="2135" y="6539"/>
                    <a:pt x="1735" y="8006"/>
                    <a:pt x="1668" y="9608"/>
                  </a:cubicBezTo>
                  <a:lnTo>
                    <a:pt x="567" y="9608"/>
                  </a:lnTo>
                  <a:cubicBezTo>
                    <a:pt x="601" y="8173"/>
                    <a:pt x="968" y="6806"/>
                    <a:pt x="1601" y="5638"/>
                  </a:cubicBezTo>
                  <a:cubicBezTo>
                    <a:pt x="1935" y="5505"/>
                    <a:pt x="2335" y="5405"/>
                    <a:pt x="2802" y="5238"/>
                  </a:cubicBezTo>
                  <a:close/>
                  <a:moveTo>
                    <a:pt x="8888" y="4376"/>
                  </a:moveTo>
                  <a:cubicBezTo>
                    <a:pt x="9135" y="4376"/>
                    <a:pt x="9386" y="4384"/>
                    <a:pt x="9640" y="4404"/>
                  </a:cubicBezTo>
                  <a:lnTo>
                    <a:pt x="9640" y="9608"/>
                  </a:lnTo>
                  <a:lnTo>
                    <a:pt x="5804" y="9608"/>
                  </a:lnTo>
                  <a:lnTo>
                    <a:pt x="5804" y="9441"/>
                  </a:lnTo>
                  <a:cubicBezTo>
                    <a:pt x="5904" y="7506"/>
                    <a:pt x="6471" y="5838"/>
                    <a:pt x="7172" y="4471"/>
                  </a:cubicBezTo>
                  <a:cubicBezTo>
                    <a:pt x="7714" y="4423"/>
                    <a:pt x="8290" y="4376"/>
                    <a:pt x="8888" y="4376"/>
                  </a:cubicBezTo>
                  <a:close/>
                  <a:moveTo>
                    <a:pt x="10241" y="4404"/>
                  </a:moveTo>
                  <a:cubicBezTo>
                    <a:pt x="11075" y="4437"/>
                    <a:pt x="11975" y="4504"/>
                    <a:pt x="12943" y="4637"/>
                  </a:cubicBezTo>
                  <a:cubicBezTo>
                    <a:pt x="13610" y="5972"/>
                    <a:pt x="14144" y="7606"/>
                    <a:pt x="14244" y="9441"/>
                  </a:cubicBezTo>
                  <a:lnTo>
                    <a:pt x="14244" y="9608"/>
                  </a:lnTo>
                  <a:lnTo>
                    <a:pt x="10241" y="9608"/>
                  </a:lnTo>
                  <a:lnTo>
                    <a:pt x="10241" y="4404"/>
                  </a:lnTo>
                  <a:close/>
                  <a:moveTo>
                    <a:pt x="13643" y="4737"/>
                  </a:moveTo>
                  <a:cubicBezTo>
                    <a:pt x="14611" y="4871"/>
                    <a:pt x="15611" y="5104"/>
                    <a:pt x="16679" y="5338"/>
                  </a:cubicBezTo>
                  <a:cubicBezTo>
                    <a:pt x="17313" y="6605"/>
                    <a:pt x="17746" y="8073"/>
                    <a:pt x="17813" y="9608"/>
                  </a:cubicBezTo>
                  <a:lnTo>
                    <a:pt x="14811" y="9608"/>
                  </a:lnTo>
                  <a:lnTo>
                    <a:pt x="14811" y="9407"/>
                  </a:lnTo>
                  <a:cubicBezTo>
                    <a:pt x="14744" y="7640"/>
                    <a:pt x="14277" y="6072"/>
                    <a:pt x="13643" y="4737"/>
                  </a:cubicBezTo>
                  <a:close/>
                  <a:moveTo>
                    <a:pt x="17346" y="5571"/>
                  </a:moveTo>
                  <a:lnTo>
                    <a:pt x="17346" y="5571"/>
                  </a:lnTo>
                  <a:cubicBezTo>
                    <a:pt x="17679" y="5638"/>
                    <a:pt x="18013" y="5772"/>
                    <a:pt x="18347" y="5838"/>
                  </a:cubicBezTo>
                  <a:cubicBezTo>
                    <a:pt x="18914" y="6972"/>
                    <a:pt x="19247" y="8273"/>
                    <a:pt x="19314" y="9608"/>
                  </a:cubicBezTo>
                  <a:lnTo>
                    <a:pt x="18347" y="9608"/>
                  </a:lnTo>
                  <a:cubicBezTo>
                    <a:pt x="18313" y="8140"/>
                    <a:pt x="17946" y="6806"/>
                    <a:pt x="17346" y="5571"/>
                  </a:cubicBezTo>
                  <a:close/>
                  <a:moveTo>
                    <a:pt x="1668" y="10108"/>
                  </a:moveTo>
                  <a:lnTo>
                    <a:pt x="1668" y="10141"/>
                  </a:lnTo>
                  <a:cubicBezTo>
                    <a:pt x="1735" y="11843"/>
                    <a:pt x="2168" y="13477"/>
                    <a:pt x="2969" y="14911"/>
                  </a:cubicBezTo>
                  <a:cubicBezTo>
                    <a:pt x="2602" y="14811"/>
                    <a:pt x="2235" y="14678"/>
                    <a:pt x="1801" y="14578"/>
                  </a:cubicBezTo>
                  <a:cubicBezTo>
                    <a:pt x="1068" y="13210"/>
                    <a:pt x="601" y="11742"/>
                    <a:pt x="567" y="10108"/>
                  </a:cubicBezTo>
                  <a:close/>
                  <a:moveTo>
                    <a:pt x="19314" y="10141"/>
                  </a:moveTo>
                  <a:cubicBezTo>
                    <a:pt x="19281" y="11843"/>
                    <a:pt x="18780" y="13444"/>
                    <a:pt x="17946" y="14811"/>
                  </a:cubicBezTo>
                  <a:cubicBezTo>
                    <a:pt x="17646" y="14911"/>
                    <a:pt x="17313" y="15012"/>
                    <a:pt x="16946" y="15112"/>
                  </a:cubicBezTo>
                  <a:cubicBezTo>
                    <a:pt x="17813" y="13677"/>
                    <a:pt x="18313" y="11976"/>
                    <a:pt x="18347" y="10141"/>
                  </a:cubicBezTo>
                  <a:close/>
                  <a:moveTo>
                    <a:pt x="5237" y="10141"/>
                  </a:moveTo>
                  <a:cubicBezTo>
                    <a:pt x="5271" y="12009"/>
                    <a:pt x="5771" y="13844"/>
                    <a:pt x="6738" y="15679"/>
                  </a:cubicBezTo>
                  <a:cubicBezTo>
                    <a:pt x="5771" y="15579"/>
                    <a:pt x="4770" y="15345"/>
                    <a:pt x="3736" y="15112"/>
                  </a:cubicBezTo>
                  <a:cubicBezTo>
                    <a:pt x="2802" y="13677"/>
                    <a:pt x="2268" y="11976"/>
                    <a:pt x="2235" y="10141"/>
                  </a:cubicBezTo>
                  <a:close/>
                  <a:moveTo>
                    <a:pt x="17813" y="10141"/>
                  </a:moveTo>
                  <a:cubicBezTo>
                    <a:pt x="17780" y="12076"/>
                    <a:pt x="17179" y="13844"/>
                    <a:pt x="16145" y="15345"/>
                  </a:cubicBezTo>
                  <a:cubicBezTo>
                    <a:pt x="15645" y="15479"/>
                    <a:pt x="15111" y="15612"/>
                    <a:pt x="14511" y="15679"/>
                  </a:cubicBezTo>
                  <a:cubicBezTo>
                    <a:pt x="14110" y="15779"/>
                    <a:pt x="13677" y="15812"/>
                    <a:pt x="13243" y="15845"/>
                  </a:cubicBezTo>
                  <a:cubicBezTo>
                    <a:pt x="14244" y="13977"/>
                    <a:pt x="14777" y="12109"/>
                    <a:pt x="14811" y="10141"/>
                  </a:cubicBezTo>
                  <a:close/>
                  <a:moveTo>
                    <a:pt x="9640" y="10141"/>
                  </a:moveTo>
                  <a:lnTo>
                    <a:pt x="9640" y="15946"/>
                  </a:lnTo>
                  <a:cubicBezTo>
                    <a:pt x="8940" y="15912"/>
                    <a:pt x="8173" y="15845"/>
                    <a:pt x="7439" y="15779"/>
                  </a:cubicBezTo>
                  <a:cubicBezTo>
                    <a:pt x="6405" y="13944"/>
                    <a:pt x="5838" y="12076"/>
                    <a:pt x="5804" y="10141"/>
                  </a:cubicBezTo>
                  <a:close/>
                  <a:moveTo>
                    <a:pt x="14244" y="10141"/>
                  </a:moveTo>
                  <a:cubicBezTo>
                    <a:pt x="14177" y="12109"/>
                    <a:pt x="13610" y="14011"/>
                    <a:pt x="12509" y="15912"/>
                  </a:cubicBezTo>
                  <a:cubicBezTo>
                    <a:pt x="11809" y="15979"/>
                    <a:pt x="11075" y="15979"/>
                    <a:pt x="10241" y="15979"/>
                  </a:cubicBezTo>
                  <a:lnTo>
                    <a:pt x="10241" y="10141"/>
                  </a:lnTo>
                  <a:close/>
                  <a:moveTo>
                    <a:pt x="17446" y="15612"/>
                  </a:moveTo>
                  <a:cubicBezTo>
                    <a:pt x="16445" y="16913"/>
                    <a:pt x="15111" y="17947"/>
                    <a:pt x="13577" y="18614"/>
                  </a:cubicBezTo>
                  <a:cubicBezTo>
                    <a:pt x="14744" y="17914"/>
                    <a:pt x="15745" y="16946"/>
                    <a:pt x="16512" y="15845"/>
                  </a:cubicBezTo>
                  <a:cubicBezTo>
                    <a:pt x="16846" y="15779"/>
                    <a:pt x="17146" y="15679"/>
                    <a:pt x="17446" y="15612"/>
                  </a:cubicBezTo>
                  <a:close/>
                  <a:moveTo>
                    <a:pt x="2268" y="15312"/>
                  </a:moveTo>
                  <a:lnTo>
                    <a:pt x="2268" y="15312"/>
                  </a:lnTo>
                  <a:cubicBezTo>
                    <a:pt x="2635" y="15445"/>
                    <a:pt x="3002" y="15512"/>
                    <a:pt x="3403" y="15612"/>
                  </a:cubicBezTo>
                  <a:cubicBezTo>
                    <a:pt x="4270" y="16913"/>
                    <a:pt x="5437" y="18014"/>
                    <a:pt x="6805" y="18781"/>
                  </a:cubicBezTo>
                  <a:cubicBezTo>
                    <a:pt x="4970" y="18147"/>
                    <a:pt x="3336" y="16913"/>
                    <a:pt x="2268" y="15312"/>
                  </a:cubicBezTo>
                  <a:close/>
                  <a:moveTo>
                    <a:pt x="7772" y="16413"/>
                  </a:moveTo>
                  <a:lnTo>
                    <a:pt x="7772" y="16413"/>
                  </a:lnTo>
                  <a:cubicBezTo>
                    <a:pt x="8440" y="16446"/>
                    <a:pt x="9073" y="16479"/>
                    <a:pt x="9640" y="16513"/>
                  </a:cubicBezTo>
                  <a:lnTo>
                    <a:pt x="9640" y="18914"/>
                  </a:lnTo>
                  <a:cubicBezTo>
                    <a:pt x="8940" y="18080"/>
                    <a:pt x="8306" y="17246"/>
                    <a:pt x="7772" y="16413"/>
                  </a:cubicBezTo>
                  <a:close/>
                  <a:moveTo>
                    <a:pt x="12176" y="16479"/>
                  </a:moveTo>
                  <a:lnTo>
                    <a:pt x="12176" y="16479"/>
                  </a:lnTo>
                  <a:cubicBezTo>
                    <a:pt x="11642" y="17347"/>
                    <a:pt x="10975" y="18247"/>
                    <a:pt x="10241" y="19081"/>
                  </a:cubicBezTo>
                  <a:lnTo>
                    <a:pt x="10241" y="16513"/>
                  </a:lnTo>
                  <a:lnTo>
                    <a:pt x="10608" y="16513"/>
                  </a:lnTo>
                  <a:cubicBezTo>
                    <a:pt x="11141" y="16513"/>
                    <a:pt x="11675" y="16513"/>
                    <a:pt x="12176" y="16479"/>
                  </a:cubicBezTo>
                  <a:close/>
                  <a:moveTo>
                    <a:pt x="4237" y="15812"/>
                  </a:moveTo>
                  <a:cubicBezTo>
                    <a:pt x="5237" y="16012"/>
                    <a:pt x="6171" y="16179"/>
                    <a:pt x="7105" y="16312"/>
                  </a:cubicBezTo>
                  <a:cubicBezTo>
                    <a:pt x="7639" y="17280"/>
                    <a:pt x="8339" y="18247"/>
                    <a:pt x="9140" y="19148"/>
                  </a:cubicBezTo>
                  <a:cubicBezTo>
                    <a:pt x="7139" y="18614"/>
                    <a:pt x="5437" y="17413"/>
                    <a:pt x="4237" y="15812"/>
                  </a:cubicBezTo>
                  <a:close/>
                  <a:moveTo>
                    <a:pt x="15645" y="16012"/>
                  </a:moveTo>
                  <a:lnTo>
                    <a:pt x="15645" y="16012"/>
                  </a:lnTo>
                  <a:cubicBezTo>
                    <a:pt x="14444" y="17480"/>
                    <a:pt x="12809" y="18614"/>
                    <a:pt x="10908" y="19148"/>
                  </a:cubicBezTo>
                  <a:cubicBezTo>
                    <a:pt x="11675" y="18247"/>
                    <a:pt x="12342" y="17347"/>
                    <a:pt x="12909" y="16446"/>
                  </a:cubicBezTo>
                  <a:cubicBezTo>
                    <a:pt x="13943" y="16346"/>
                    <a:pt x="14844" y="16179"/>
                    <a:pt x="15645" y="16012"/>
                  </a:cubicBezTo>
                  <a:close/>
                  <a:moveTo>
                    <a:pt x="9941" y="1"/>
                  </a:moveTo>
                  <a:cubicBezTo>
                    <a:pt x="4470" y="1"/>
                    <a:pt x="0" y="4471"/>
                    <a:pt x="0" y="9941"/>
                  </a:cubicBezTo>
                  <a:cubicBezTo>
                    <a:pt x="0" y="15412"/>
                    <a:pt x="4470" y="19848"/>
                    <a:pt x="9941" y="19848"/>
                  </a:cubicBezTo>
                  <a:lnTo>
                    <a:pt x="10174" y="19848"/>
                  </a:lnTo>
                  <a:cubicBezTo>
                    <a:pt x="15511" y="19782"/>
                    <a:pt x="19848" y="15345"/>
                    <a:pt x="19848" y="9941"/>
                  </a:cubicBezTo>
                  <a:cubicBezTo>
                    <a:pt x="19848" y="4504"/>
                    <a:pt x="15511" y="134"/>
                    <a:pt x="10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626245" y="1986551"/>
              <a:ext cx="84809" cy="85720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35" y="601"/>
                  </a:moveTo>
                  <a:cubicBezTo>
                    <a:pt x="2068" y="601"/>
                    <a:pt x="2502" y="1034"/>
                    <a:pt x="2502" y="1568"/>
                  </a:cubicBezTo>
                  <a:cubicBezTo>
                    <a:pt x="2502" y="2102"/>
                    <a:pt x="2068" y="2535"/>
                    <a:pt x="1535" y="2535"/>
                  </a:cubicBezTo>
                  <a:cubicBezTo>
                    <a:pt x="1001" y="2535"/>
                    <a:pt x="567" y="2102"/>
                    <a:pt x="567" y="1568"/>
                  </a:cubicBezTo>
                  <a:cubicBezTo>
                    <a:pt x="567" y="1034"/>
                    <a:pt x="1001" y="601"/>
                    <a:pt x="1535" y="601"/>
                  </a:cubicBezTo>
                  <a:close/>
                  <a:moveTo>
                    <a:pt x="1535" y="0"/>
                  </a:moveTo>
                  <a:cubicBezTo>
                    <a:pt x="701" y="0"/>
                    <a:pt x="0" y="734"/>
                    <a:pt x="0" y="1568"/>
                  </a:cubicBezTo>
                  <a:cubicBezTo>
                    <a:pt x="0" y="2402"/>
                    <a:pt x="701" y="3102"/>
                    <a:pt x="1535" y="3102"/>
                  </a:cubicBezTo>
                  <a:cubicBezTo>
                    <a:pt x="2369" y="3102"/>
                    <a:pt x="3069" y="2402"/>
                    <a:pt x="3069" y="1568"/>
                  </a:cubicBezTo>
                  <a:cubicBezTo>
                    <a:pt x="3069" y="734"/>
                    <a:pt x="2369" y="0"/>
                    <a:pt x="1535" y="0"/>
                  </a:cubicBezTo>
                  <a:close/>
                </a:path>
              </a:pathLst>
            </a:custGeom>
            <a:solidFill>
              <a:srgbClr val="EDD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7" name="Google Shape;1427;p32"/>
            <p:cNvGrpSpPr/>
            <p:nvPr/>
          </p:nvGrpSpPr>
          <p:grpSpPr>
            <a:xfrm>
              <a:off x="5705149" y="939549"/>
              <a:ext cx="1524702" cy="2219324"/>
              <a:chOff x="5705149" y="939549"/>
              <a:chExt cx="1524702" cy="2219324"/>
            </a:xfrm>
          </p:grpSpPr>
          <p:sp>
            <p:nvSpPr>
              <p:cNvPr id="1428" name="Google Shape;1428;p32"/>
              <p:cNvSpPr/>
              <p:nvPr/>
            </p:nvSpPr>
            <p:spPr>
              <a:xfrm>
                <a:off x="6974568" y="939549"/>
                <a:ext cx="15691" cy="2129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07" extrusionOk="0">
                    <a:moveTo>
                      <a:pt x="267" y="1"/>
                    </a:moveTo>
                    <a:cubicBezTo>
                      <a:pt x="100" y="1"/>
                      <a:pt x="0" y="101"/>
                      <a:pt x="0" y="268"/>
                    </a:cubicBezTo>
                    <a:lnTo>
                      <a:pt x="0" y="7406"/>
                    </a:lnTo>
                    <a:cubicBezTo>
                      <a:pt x="0" y="7573"/>
                      <a:pt x="100" y="7706"/>
                      <a:pt x="267" y="7706"/>
                    </a:cubicBezTo>
                    <a:cubicBezTo>
                      <a:pt x="400" y="7706"/>
                      <a:pt x="534" y="7573"/>
                      <a:pt x="567" y="7406"/>
                    </a:cubicBezTo>
                    <a:lnTo>
                      <a:pt x="567" y="268"/>
                    </a:ln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2"/>
              <p:cNvSpPr/>
              <p:nvPr/>
            </p:nvSpPr>
            <p:spPr>
              <a:xfrm>
                <a:off x="6875033" y="1037232"/>
                <a:ext cx="212906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568" extrusionOk="0">
                    <a:moveTo>
                      <a:pt x="301" y="1"/>
                    </a:moveTo>
                    <a:cubicBezTo>
                      <a:pt x="134" y="1"/>
                      <a:pt x="1" y="134"/>
                      <a:pt x="1" y="301"/>
                    </a:cubicBezTo>
                    <a:cubicBezTo>
                      <a:pt x="1" y="468"/>
                      <a:pt x="134" y="568"/>
                      <a:pt x="301" y="568"/>
                    </a:cubicBezTo>
                    <a:lnTo>
                      <a:pt x="7439" y="568"/>
                    </a:lnTo>
                    <a:cubicBezTo>
                      <a:pt x="7606" y="568"/>
                      <a:pt x="7706" y="468"/>
                      <a:pt x="7706" y="301"/>
                    </a:cubicBezTo>
                    <a:cubicBezTo>
                      <a:pt x="7706" y="101"/>
                      <a:pt x="7606" y="1"/>
                      <a:pt x="7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2"/>
              <p:cNvSpPr/>
              <p:nvPr/>
            </p:nvSpPr>
            <p:spPr>
              <a:xfrm>
                <a:off x="7074406" y="1181381"/>
                <a:ext cx="155446" cy="160916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5825" extrusionOk="0">
                    <a:moveTo>
                      <a:pt x="673" y="0"/>
                    </a:moveTo>
                    <a:cubicBezTo>
                      <a:pt x="305" y="0"/>
                      <a:pt x="1" y="343"/>
                      <a:pt x="55" y="754"/>
                    </a:cubicBezTo>
                    <a:lnTo>
                      <a:pt x="623" y="5290"/>
                    </a:lnTo>
                    <a:cubicBezTo>
                      <a:pt x="669" y="5613"/>
                      <a:pt x="955" y="5825"/>
                      <a:pt x="1248" y="5825"/>
                    </a:cubicBezTo>
                    <a:cubicBezTo>
                      <a:pt x="1378" y="5825"/>
                      <a:pt x="1510" y="5783"/>
                      <a:pt x="1623" y="5690"/>
                    </a:cubicBezTo>
                    <a:lnTo>
                      <a:pt x="5259" y="2922"/>
                    </a:lnTo>
                    <a:cubicBezTo>
                      <a:pt x="5626" y="2622"/>
                      <a:pt x="5526" y="2021"/>
                      <a:pt x="5126" y="1821"/>
                    </a:cubicBezTo>
                    <a:lnTo>
                      <a:pt x="923" y="53"/>
                    </a:lnTo>
                    <a:cubicBezTo>
                      <a:pt x="839" y="17"/>
                      <a:pt x="754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32"/>
              <p:cNvSpPr/>
              <p:nvPr/>
            </p:nvSpPr>
            <p:spPr>
              <a:xfrm>
                <a:off x="6875951" y="2063018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369" y="3103"/>
                      <a:pt x="3070" y="2369"/>
                      <a:pt x="3070" y="1535"/>
                    </a:cubicBezTo>
                    <a:cubicBezTo>
                      <a:pt x="3070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2"/>
              <p:cNvSpPr/>
              <p:nvPr/>
            </p:nvSpPr>
            <p:spPr>
              <a:xfrm>
                <a:off x="6752493" y="1717260"/>
                <a:ext cx="175087" cy="191303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6925" extrusionOk="0">
                    <a:moveTo>
                      <a:pt x="749" y="0"/>
                    </a:moveTo>
                    <a:cubicBezTo>
                      <a:pt x="358" y="0"/>
                      <a:pt x="0" y="307"/>
                      <a:pt x="0" y="708"/>
                    </a:cubicBezTo>
                    <a:lnTo>
                      <a:pt x="0" y="6179"/>
                    </a:lnTo>
                    <a:cubicBezTo>
                      <a:pt x="0" y="6626"/>
                      <a:pt x="351" y="6925"/>
                      <a:pt x="737" y="6925"/>
                    </a:cubicBezTo>
                    <a:cubicBezTo>
                      <a:pt x="870" y="6925"/>
                      <a:pt x="1006" y="6890"/>
                      <a:pt x="1134" y="6813"/>
                    </a:cubicBezTo>
                    <a:lnTo>
                      <a:pt x="5838" y="4111"/>
                    </a:lnTo>
                    <a:cubicBezTo>
                      <a:pt x="6338" y="3811"/>
                      <a:pt x="6338" y="3077"/>
                      <a:pt x="5838" y="2810"/>
                    </a:cubicBezTo>
                    <a:lnTo>
                      <a:pt x="1134" y="108"/>
                    </a:lnTo>
                    <a:cubicBezTo>
                      <a:pt x="1010" y="34"/>
                      <a:pt x="878" y="0"/>
                      <a:pt x="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5705149" y="2938618"/>
                <a:ext cx="69145" cy="69118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2" extrusionOk="0">
                    <a:moveTo>
                      <a:pt x="1268" y="0"/>
                    </a:moveTo>
                    <a:cubicBezTo>
                      <a:pt x="534" y="0"/>
                      <a:pt x="1" y="534"/>
                      <a:pt x="1" y="1234"/>
                    </a:cubicBezTo>
                    <a:cubicBezTo>
                      <a:pt x="1" y="1968"/>
                      <a:pt x="534" y="2502"/>
                      <a:pt x="1268" y="2502"/>
                    </a:cubicBezTo>
                    <a:cubicBezTo>
                      <a:pt x="1969" y="2502"/>
                      <a:pt x="2502" y="1968"/>
                      <a:pt x="2502" y="1234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32"/>
              <p:cNvSpPr/>
              <p:nvPr/>
            </p:nvSpPr>
            <p:spPr>
              <a:xfrm>
                <a:off x="5848912" y="3073153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68" y="0"/>
                    </a:moveTo>
                    <a:cubicBezTo>
                      <a:pt x="734" y="0"/>
                      <a:pt x="0" y="701"/>
                      <a:pt x="0" y="1535"/>
                    </a:cubicBezTo>
                    <a:cubicBezTo>
                      <a:pt x="0" y="2369"/>
                      <a:pt x="734" y="3102"/>
                      <a:pt x="1568" y="3102"/>
                    </a:cubicBezTo>
                    <a:cubicBezTo>
                      <a:pt x="2402" y="3102"/>
                      <a:pt x="3102" y="2369"/>
                      <a:pt x="3102" y="1535"/>
                    </a:cubicBezTo>
                    <a:cubicBezTo>
                      <a:pt x="3102" y="667"/>
                      <a:pt x="2402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2"/>
              <p:cNvSpPr/>
              <p:nvPr/>
            </p:nvSpPr>
            <p:spPr>
              <a:xfrm>
                <a:off x="5823110" y="2758916"/>
                <a:ext cx="200917" cy="171662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214" extrusionOk="0">
                    <a:moveTo>
                      <a:pt x="934" y="0"/>
                    </a:moveTo>
                    <a:cubicBezTo>
                      <a:pt x="367" y="0"/>
                      <a:pt x="0" y="634"/>
                      <a:pt x="267" y="1135"/>
                    </a:cubicBezTo>
                    <a:lnTo>
                      <a:pt x="3002" y="5838"/>
                    </a:lnTo>
                    <a:cubicBezTo>
                      <a:pt x="3136" y="6088"/>
                      <a:pt x="3386" y="6213"/>
                      <a:pt x="3636" y="6213"/>
                    </a:cubicBezTo>
                    <a:cubicBezTo>
                      <a:pt x="3886" y="6213"/>
                      <a:pt x="4137" y="6088"/>
                      <a:pt x="4270" y="5838"/>
                    </a:cubicBezTo>
                    <a:lnTo>
                      <a:pt x="7005" y="1135"/>
                    </a:lnTo>
                    <a:cubicBezTo>
                      <a:pt x="7272" y="601"/>
                      <a:pt x="6905" y="0"/>
                      <a:pt x="6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6" name="Google Shape;1436;p32"/>
            <p:cNvSpPr/>
            <p:nvPr/>
          </p:nvSpPr>
          <p:spPr>
            <a:xfrm>
              <a:off x="5553256" y="291837"/>
              <a:ext cx="448796" cy="449735"/>
            </a:xfrm>
            <a:custGeom>
              <a:avLst/>
              <a:gdLst/>
              <a:ahLst/>
              <a:cxnLst/>
              <a:rect l="l" t="t" r="r" b="b"/>
              <a:pathLst>
                <a:path w="16246" h="16280" extrusionOk="0">
                  <a:moveTo>
                    <a:pt x="8106" y="1"/>
                  </a:moveTo>
                  <a:cubicBezTo>
                    <a:pt x="3636" y="1"/>
                    <a:pt x="0" y="3637"/>
                    <a:pt x="0" y="8140"/>
                  </a:cubicBezTo>
                  <a:cubicBezTo>
                    <a:pt x="0" y="12643"/>
                    <a:pt x="3636" y="16279"/>
                    <a:pt x="8106" y="16279"/>
                  </a:cubicBezTo>
                  <a:cubicBezTo>
                    <a:pt x="12609" y="16279"/>
                    <a:pt x="16245" y="12643"/>
                    <a:pt x="16245" y="8140"/>
                  </a:cubicBezTo>
                  <a:cubicBezTo>
                    <a:pt x="16245" y="3637"/>
                    <a:pt x="12609" y="1"/>
                    <a:pt x="8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5595633" y="334242"/>
              <a:ext cx="364015" cy="364926"/>
            </a:xfrm>
            <a:custGeom>
              <a:avLst/>
              <a:gdLst/>
              <a:ahLst/>
              <a:cxnLst/>
              <a:rect l="l" t="t" r="r" b="b"/>
              <a:pathLst>
                <a:path w="13177" h="13210" extrusionOk="0">
                  <a:moveTo>
                    <a:pt x="6572" y="0"/>
                  </a:moveTo>
                  <a:cubicBezTo>
                    <a:pt x="2936" y="0"/>
                    <a:pt x="1" y="2969"/>
                    <a:pt x="1" y="6605"/>
                  </a:cubicBezTo>
                  <a:cubicBezTo>
                    <a:pt x="1" y="10241"/>
                    <a:pt x="2936" y="13210"/>
                    <a:pt x="6572" y="13210"/>
                  </a:cubicBezTo>
                  <a:cubicBezTo>
                    <a:pt x="10241" y="13210"/>
                    <a:pt x="13177" y="10241"/>
                    <a:pt x="13177" y="6605"/>
                  </a:cubicBezTo>
                  <a:cubicBezTo>
                    <a:pt x="13177" y="2969"/>
                    <a:pt x="10241" y="0"/>
                    <a:pt x="6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5668454" y="364657"/>
              <a:ext cx="220254" cy="304096"/>
            </a:xfrm>
            <a:custGeom>
              <a:avLst/>
              <a:gdLst/>
              <a:ahLst/>
              <a:cxnLst/>
              <a:rect l="l" t="t" r="r" b="b"/>
              <a:pathLst>
                <a:path w="7973" h="11008" extrusionOk="0">
                  <a:moveTo>
                    <a:pt x="3069" y="2802"/>
                  </a:moveTo>
                  <a:cubicBezTo>
                    <a:pt x="3536" y="2835"/>
                    <a:pt x="4003" y="2835"/>
                    <a:pt x="4403" y="2835"/>
                  </a:cubicBezTo>
                  <a:cubicBezTo>
                    <a:pt x="4570" y="2869"/>
                    <a:pt x="4737" y="2902"/>
                    <a:pt x="4904" y="3002"/>
                  </a:cubicBezTo>
                  <a:cubicBezTo>
                    <a:pt x="5304" y="3169"/>
                    <a:pt x="5471" y="3469"/>
                    <a:pt x="5471" y="3836"/>
                  </a:cubicBezTo>
                  <a:cubicBezTo>
                    <a:pt x="5404" y="4270"/>
                    <a:pt x="5204" y="4470"/>
                    <a:pt x="4870" y="4637"/>
                  </a:cubicBezTo>
                  <a:cubicBezTo>
                    <a:pt x="4470" y="4837"/>
                    <a:pt x="4003" y="4837"/>
                    <a:pt x="3536" y="4837"/>
                  </a:cubicBezTo>
                  <a:lnTo>
                    <a:pt x="3069" y="4837"/>
                  </a:lnTo>
                  <a:lnTo>
                    <a:pt x="3069" y="2802"/>
                  </a:lnTo>
                  <a:close/>
                  <a:moveTo>
                    <a:pt x="3659" y="5834"/>
                  </a:moveTo>
                  <a:cubicBezTo>
                    <a:pt x="4047" y="5834"/>
                    <a:pt x="4425" y="5849"/>
                    <a:pt x="4803" y="5938"/>
                  </a:cubicBezTo>
                  <a:cubicBezTo>
                    <a:pt x="5004" y="5971"/>
                    <a:pt x="5204" y="6038"/>
                    <a:pt x="5404" y="6138"/>
                  </a:cubicBezTo>
                  <a:cubicBezTo>
                    <a:pt x="5737" y="6305"/>
                    <a:pt x="5904" y="6605"/>
                    <a:pt x="5904" y="7005"/>
                  </a:cubicBezTo>
                  <a:cubicBezTo>
                    <a:pt x="5871" y="7372"/>
                    <a:pt x="5671" y="7639"/>
                    <a:pt x="5337" y="7806"/>
                  </a:cubicBezTo>
                  <a:cubicBezTo>
                    <a:pt x="4870" y="8039"/>
                    <a:pt x="4370" y="8106"/>
                    <a:pt x="3869" y="8106"/>
                  </a:cubicBezTo>
                  <a:lnTo>
                    <a:pt x="3069" y="8106"/>
                  </a:lnTo>
                  <a:lnTo>
                    <a:pt x="3069" y="5838"/>
                  </a:lnTo>
                  <a:cubicBezTo>
                    <a:pt x="3269" y="5838"/>
                    <a:pt x="3465" y="5834"/>
                    <a:pt x="3659" y="5834"/>
                  </a:cubicBezTo>
                  <a:close/>
                  <a:moveTo>
                    <a:pt x="3869" y="0"/>
                  </a:moveTo>
                  <a:lnTo>
                    <a:pt x="3869" y="1635"/>
                  </a:lnTo>
                  <a:cubicBezTo>
                    <a:pt x="3569" y="1635"/>
                    <a:pt x="3336" y="1635"/>
                    <a:pt x="3036" y="1668"/>
                  </a:cubicBezTo>
                  <a:lnTo>
                    <a:pt x="3036" y="33"/>
                  </a:lnTo>
                  <a:lnTo>
                    <a:pt x="2035" y="33"/>
                  </a:lnTo>
                  <a:lnTo>
                    <a:pt x="2035" y="1701"/>
                  </a:lnTo>
                  <a:lnTo>
                    <a:pt x="0" y="1701"/>
                  </a:lnTo>
                  <a:lnTo>
                    <a:pt x="0" y="2802"/>
                  </a:lnTo>
                  <a:lnTo>
                    <a:pt x="834" y="2802"/>
                  </a:lnTo>
                  <a:cubicBezTo>
                    <a:pt x="1168" y="2802"/>
                    <a:pt x="1334" y="3002"/>
                    <a:pt x="1334" y="3336"/>
                  </a:cubicBezTo>
                  <a:lnTo>
                    <a:pt x="1334" y="5371"/>
                  </a:lnTo>
                  <a:lnTo>
                    <a:pt x="1334" y="7706"/>
                  </a:lnTo>
                  <a:cubicBezTo>
                    <a:pt x="1334" y="8006"/>
                    <a:pt x="1201" y="8139"/>
                    <a:pt x="901" y="8139"/>
                  </a:cubicBezTo>
                  <a:lnTo>
                    <a:pt x="200" y="8139"/>
                  </a:lnTo>
                  <a:cubicBezTo>
                    <a:pt x="100" y="8540"/>
                    <a:pt x="67" y="8940"/>
                    <a:pt x="0" y="9340"/>
                  </a:cubicBezTo>
                  <a:lnTo>
                    <a:pt x="2035" y="9340"/>
                  </a:lnTo>
                  <a:lnTo>
                    <a:pt x="2035" y="11008"/>
                  </a:lnTo>
                  <a:lnTo>
                    <a:pt x="3036" y="11008"/>
                  </a:lnTo>
                  <a:lnTo>
                    <a:pt x="3036" y="9340"/>
                  </a:lnTo>
                  <a:lnTo>
                    <a:pt x="3836" y="9340"/>
                  </a:lnTo>
                  <a:lnTo>
                    <a:pt x="3836" y="11008"/>
                  </a:lnTo>
                  <a:lnTo>
                    <a:pt x="4837" y="11008"/>
                  </a:lnTo>
                  <a:lnTo>
                    <a:pt x="4837" y="9373"/>
                  </a:lnTo>
                  <a:cubicBezTo>
                    <a:pt x="5371" y="9307"/>
                    <a:pt x="5871" y="9207"/>
                    <a:pt x="6371" y="9107"/>
                  </a:cubicBezTo>
                  <a:cubicBezTo>
                    <a:pt x="7239" y="8840"/>
                    <a:pt x="7739" y="8306"/>
                    <a:pt x="7872" y="7372"/>
                  </a:cubicBezTo>
                  <a:cubicBezTo>
                    <a:pt x="7906" y="7272"/>
                    <a:pt x="7906" y="7139"/>
                    <a:pt x="7906" y="7005"/>
                  </a:cubicBezTo>
                  <a:cubicBezTo>
                    <a:pt x="7972" y="6038"/>
                    <a:pt x="7539" y="5437"/>
                    <a:pt x="6571" y="5170"/>
                  </a:cubicBezTo>
                  <a:cubicBezTo>
                    <a:pt x="6538" y="5137"/>
                    <a:pt x="6538" y="5137"/>
                    <a:pt x="6505" y="5137"/>
                  </a:cubicBezTo>
                  <a:lnTo>
                    <a:pt x="6538" y="5104"/>
                  </a:lnTo>
                  <a:cubicBezTo>
                    <a:pt x="7339" y="4603"/>
                    <a:pt x="7572" y="3669"/>
                    <a:pt x="7205" y="2835"/>
                  </a:cubicBezTo>
                  <a:cubicBezTo>
                    <a:pt x="7005" y="2335"/>
                    <a:pt x="6605" y="2035"/>
                    <a:pt x="6138" y="1935"/>
                  </a:cubicBezTo>
                  <a:cubicBezTo>
                    <a:pt x="5737" y="1801"/>
                    <a:pt x="5371" y="1768"/>
                    <a:pt x="5004" y="1668"/>
                  </a:cubicBezTo>
                  <a:cubicBezTo>
                    <a:pt x="4904" y="1668"/>
                    <a:pt x="4870" y="1635"/>
                    <a:pt x="4870" y="1535"/>
                  </a:cubicBezTo>
                  <a:lnTo>
                    <a:pt x="4870" y="834"/>
                  </a:lnTo>
                  <a:lnTo>
                    <a:pt x="4870" y="0"/>
                  </a:lnTo>
                  <a:close/>
                </a:path>
              </a:pathLst>
            </a:custGeom>
            <a:solidFill>
              <a:srgbClr val="F5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8084064" y="4689299"/>
              <a:ext cx="380590" cy="108787"/>
            </a:xfrm>
            <a:custGeom>
              <a:avLst/>
              <a:gdLst/>
              <a:ahLst/>
              <a:cxnLst/>
              <a:rect l="l" t="t" r="r" b="b"/>
              <a:pathLst>
                <a:path w="13777" h="3938" extrusionOk="0">
                  <a:moveTo>
                    <a:pt x="6872" y="1"/>
                  </a:moveTo>
                  <a:cubicBezTo>
                    <a:pt x="3069" y="1"/>
                    <a:pt x="0" y="868"/>
                    <a:pt x="0" y="1969"/>
                  </a:cubicBezTo>
                  <a:cubicBezTo>
                    <a:pt x="0" y="3036"/>
                    <a:pt x="3069" y="3937"/>
                    <a:pt x="6872" y="3937"/>
                  </a:cubicBezTo>
                  <a:cubicBezTo>
                    <a:pt x="10674" y="3937"/>
                    <a:pt x="13777" y="3036"/>
                    <a:pt x="13777" y="1969"/>
                  </a:cubicBezTo>
                  <a:cubicBezTo>
                    <a:pt x="13777" y="868"/>
                    <a:pt x="10674" y="1"/>
                    <a:pt x="6872" y="1"/>
                  </a:cubicBezTo>
                  <a:close/>
                </a:path>
              </a:pathLst>
            </a:custGeom>
            <a:solidFill>
              <a:srgbClr val="373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8098789" y="4413792"/>
              <a:ext cx="350202" cy="122572"/>
            </a:xfrm>
            <a:custGeom>
              <a:avLst/>
              <a:gdLst/>
              <a:ahLst/>
              <a:cxnLst/>
              <a:rect l="l" t="t" r="r" b="b"/>
              <a:pathLst>
                <a:path w="12677" h="4437" extrusionOk="0">
                  <a:moveTo>
                    <a:pt x="6339" y="0"/>
                  </a:moveTo>
                  <a:cubicBezTo>
                    <a:pt x="2836" y="0"/>
                    <a:pt x="1" y="1001"/>
                    <a:pt x="1" y="2202"/>
                  </a:cubicBezTo>
                  <a:cubicBezTo>
                    <a:pt x="1" y="3436"/>
                    <a:pt x="2836" y="4437"/>
                    <a:pt x="6339" y="4437"/>
                  </a:cubicBezTo>
                  <a:cubicBezTo>
                    <a:pt x="9841" y="4437"/>
                    <a:pt x="12677" y="3436"/>
                    <a:pt x="12677" y="2202"/>
                  </a:cubicBezTo>
                  <a:cubicBezTo>
                    <a:pt x="12677" y="1001"/>
                    <a:pt x="9841" y="0"/>
                    <a:pt x="6339" y="0"/>
                  </a:cubicBezTo>
                  <a:close/>
                </a:path>
              </a:pathLst>
            </a:custGeom>
            <a:solidFill>
              <a:srgbClr val="090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8102490" y="4486585"/>
              <a:ext cx="340975" cy="262658"/>
            </a:xfrm>
            <a:custGeom>
              <a:avLst/>
              <a:gdLst/>
              <a:ahLst/>
              <a:cxnLst/>
              <a:rect l="l" t="t" r="r" b="b"/>
              <a:pathLst>
                <a:path w="12343" h="9508" extrusionOk="0">
                  <a:moveTo>
                    <a:pt x="0" y="0"/>
                  </a:moveTo>
                  <a:lnTo>
                    <a:pt x="1968" y="7205"/>
                  </a:lnTo>
                  <a:cubicBezTo>
                    <a:pt x="2335" y="8606"/>
                    <a:pt x="3603" y="9507"/>
                    <a:pt x="5004" y="9507"/>
                  </a:cubicBezTo>
                  <a:lnTo>
                    <a:pt x="7339" y="9507"/>
                  </a:lnTo>
                  <a:cubicBezTo>
                    <a:pt x="8773" y="9507"/>
                    <a:pt x="10007" y="8540"/>
                    <a:pt x="10374" y="7205"/>
                  </a:cubicBezTo>
                  <a:lnTo>
                    <a:pt x="12342" y="0"/>
                  </a:lnTo>
                  <a:lnTo>
                    <a:pt x="12342" y="0"/>
                  </a:lnTo>
                  <a:cubicBezTo>
                    <a:pt x="11842" y="1034"/>
                    <a:pt x="9307" y="1802"/>
                    <a:pt x="6205" y="1802"/>
                  </a:cubicBezTo>
                  <a:cubicBezTo>
                    <a:pt x="3136" y="1802"/>
                    <a:pt x="534" y="103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8140254" y="4444014"/>
              <a:ext cx="265421" cy="92350"/>
            </a:xfrm>
            <a:custGeom>
              <a:avLst/>
              <a:gdLst/>
              <a:ahLst/>
              <a:cxnLst/>
              <a:rect l="l" t="t" r="r" b="b"/>
              <a:pathLst>
                <a:path w="9608" h="3343" extrusionOk="0">
                  <a:moveTo>
                    <a:pt x="4881" y="1"/>
                  </a:moveTo>
                  <a:cubicBezTo>
                    <a:pt x="2965" y="1"/>
                    <a:pt x="989" y="747"/>
                    <a:pt x="1" y="2542"/>
                  </a:cubicBezTo>
                  <a:cubicBezTo>
                    <a:pt x="1168" y="3042"/>
                    <a:pt x="2903" y="3343"/>
                    <a:pt x="4838" y="3343"/>
                  </a:cubicBezTo>
                  <a:cubicBezTo>
                    <a:pt x="6772" y="3343"/>
                    <a:pt x="8440" y="3042"/>
                    <a:pt x="9608" y="2575"/>
                  </a:cubicBezTo>
                  <a:cubicBezTo>
                    <a:pt x="9474" y="1875"/>
                    <a:pt x="8907" y="1241"/>
                    <a:pt x="8274" y="874"/>
                  </a:cubicBezTo>
                  <a:cubicBezTo>
                    <a:pt x="7363" y="320"/>
                    <a:pt x="6135" y="1"/>
                    <a:pt x="4881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8082213" y="4208287"/>
              <a:ext cx="338213" cy="302273"/>
            </a:xfrm>
            <a:custGeom>
              <a:avLst/>
              <a:gdLst/>
              <a:ahLst/>
              <a:cxnLst/>
              <a:rect l="l" t="t" r="r" b="b"/>
              <a:pathLst>
                <a:path w="12243" h="10942" extrusionOk="0">
                  <a:moveTo>
                    <a:pt x="5905" y="0"/>
                  </a:moveTo>
                  <a:cubicBezTo>
                    <a:pt x="5171" y="0"/>
                    <a:pt x="4737" y="834"/>
                    <a:pt x="4570" y="1602"/>
                  </a:cubicBezTo>
                  <a:cubicBezTo>
                    <a:pt x="4103" y="4237"/>
                    <a:pt x="4937" y="6505"/>
                    <a:pt x="5905" y="8773"/>
                  </a:cubicBezTo>
                  <a:cubicBezTo>
                    <a:pt x="5771" y="8573"/>
                    <a:pt x="5671" y="8406"/>
                    <a:pt x="5538" y="8206"/>
                  </a:cubicBezTo>
                  <a:cubicBezTo>
                    <a:pt x="5071" y="7506"/>
                    <a:pt x="4570" y="6772"/>
                    <a:pt x="4103" y="5905"/>
                  </a:cubicBezTo>
                  <a:cubicBezTo>
                    <a:pt x="3837" y="5371"/>
                    <a:pt x="3536" y="4737"/>
                    <a:pt x="3036" y="4270"/>
                  </a:cubicBezTo>
                  <a:cubicBezTo>
                    <a:pt x="2640" y="3899"/>
                    <a:pt x="2116" y="3693"/>
                    <a:pt x="1640" y="3693"/>
                  </a:cubicBezTo>
                  <a:cubicBezTo>
                    <a:pt x="1474" y="3693"/>
                    <a:pt x="1314" y="3718"/>
                    <a:pt x="1168" y="3770"/>
                  </a:cubicBezTo>
                  <a:cubicBezTo>
                    <a:pt x="334" y="4070"/>
                    <a:pt x="0" y="5104"/>
                    <a:pt x="167" y="5905"/>
                  </a:cubicBezTo>
                  <a:cubicBezTo>
                    <a:pt x="334" y="6772"/>
                    <a:pt x="934" y="7439"/>
                    <a:pt x="1435" y="7939"/>
                  </a:cubicBezTo>
                  <a:cubicBezTo>
                    <a:pt x="2903" y="9374"/>
                    <a:pt x="4737" y="10408"/>
                    <a:pt x="6739" y="10908"/>
                  </a:cubicBezTo>
                  <a:cubicBezTo>
                    <a:pt x="6772" y="10908"/>
                    <a:pt x="6872" y="10942"/>
                    <a:pt x="6939" y="10942"/>
                  </a:cubicBezTo>
                  <a:cubicBezTo>
                    <a:pt x="8106" y="10942"/>
                    <a:pt x="10875" y="9107"/>
                    <a:pt x="11776" y="7506"/>
                  </a:cubicBezTo>
                  <a:cubicBezTo>
                    <a:pt x="12009" y="6939"/>
                    <a:pt x="12243" y="6105"/>
                    <a:pt x="12042" y="5438"/>
                  </a:cubicBezTo>
                  <a:cubicBezTo>
                    <a:pt x="11942" y="5104"/>
                    <a:pt x="11742" y="4871"/>
                    <a:pt x="11442" y="4704"/>
                  </a:cubicBezTo>
                  <a:cubicBezTo>
                    <a:pt x="11270" y="4607"/>
                    <a:pt x="11071" y="4559"/>
                    <a:pt x="10858" y="4559"/>
                  </a:cubicBezTo>
                  <a:cubicBezTo>
                    <a:pt x="10407" y="4559"/>
                    <a:pt x="9893" y="4774"/>
                    <a:pt x="9441" y="5204"/>
                  </a:cubicBezTo>
                  <a:cubicBezTo>
                    <a:pt x="8406" y="6105"/>
                    <a:pt x="7739" y="7372"/>
                    <a:pt x="7272" y="8607"/>
                  </a:cubicBezTo>
                  <a:cubicBezTo>
                    <a:pt x="7573" y="6372"/>
                    <a:pt x="7573" y="4070"/>
                    <a:pt x="7239" y="1768"/>
                  </a:cubicBezTo>
                  <a:cubicBezTo>
                    <a:pt x="7206" y="1368"/>
                    <a:pt x="6905" y="0"/>
                    <a:pt x="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8101551" y="4486585"/>
              <a:ext cx="207381" cy="262658"/>
            </a:xfrm>
            <a:custGeom>
              <a:avLst/>
              <a:gdLst/>
              <a:ahLst/>
              <a:cxnLst/>
              <a:rect l="l" t="t" r="r" b="b"/>
              <a:pathLst>
                <a:path w="7507" h="9508" extrusionOk="0">
                  <a:moveTo>
                    <a:pt x="1" y="0"/>
                  </a:moveTo>
                  <a:lnTo>
                    <a:pt x="1969" y="7205"/>
                  </a:lnTo>
                  <a:cubicBezTo>
                    <a:pt x="2336" y="8606"/>
                    <a:pt x="3570" y="9507"/>
                    <a:pt x="5005" y="9507"/>
                  </a:cubicBezTo>
                  <a:lnTo>
                    <a:pt x="7506" y="9507"/>
                  </a:lnTo>
                  <a:cubicBezTo>
                    <a:pt x="4304" y="7539"/>
                    <a:pt x="3904" y="4037"/>
                    <a:pt x="4071" y="1668"/>
                  </a:cubicBezTo>
                  <a:cubicBezTo>
                    <a:pt x="2002" y="1435"/>
                    <a:pt x="468" y="801"/>
                    <a:pt x="1" y="0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8462781" y="4195386"/>
              <a:ext cx="511477" cy="176966"/>
            </a:xfrm>
            <a:custGeom>
              <a:avLst/>
              <a:gdLst/>
              <a:ahLst/>
              <a:cxnLst/>
              <a:rect l="l" t="t" r="r" b="b"/>
              <a:pathLst>
                <a:path w="18515" h="6406" extrusionOk="0">
                  <a:moveTo>
                    <a:pt x="9274" y="0"/>
                  </a:moveTo>
                  <a:cubicBezTo>
                    <a:pt x="4137" y="0"/>
                    <a:pt x="1" y="1401"/>
                    <a:pt x="1" y="3203"/>
                  </a:cubicBezTo>
                  <a:cubicBezTo>
                    <a:pt x="1" y="4971"/>
                    <a:pt x="4171" y="6405"/>
                    <a:pt x="9274" y="6405"/>
                  </a:cubicBezTo>
                  <a:cubicBezTo>
                    <a:pt x="14411" y="6405"/>
                    <a:pt x="18514" y="5004"/>
                    <a:pt x="18514" y="3203"/>
                  </a:cubicBezTo>
                  <a:cubicBezTo>
                    <a:pt x="18514" y="1401"/>
                    <a:pt x="14411" y="0"/>
                    <a:pt x="9274" y="0"/>
                  </a:cubicBezTo>
                  <a:close/>
                </a:path>
              </a:pathLst>
            </a:custGeom>
            <a:solidFill>
              <a:srgbClr val="35C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8166996" y="3638019"/>
              <a:ext cx="600844" cy="686398"/>
            </a:xfrm>
            <a:custGeom>
              <a:avLst/>
              <a:gdLst/>
              <a:ahLst/>
              <a:cxnLst/>
              <a:rect l="l" t="t" r="r" b="b"/>
              <a:pathLst>
                <a:path w="21750" h="24847" extrusionOk="0">
                  <a:moveTo>
                    <a:pt x="2257" y="0"/>
                  </a:moveTo>
                  <a:cubicBezTo>
                    <a:pt x="1570" y="0"/>
                    <a:pt x="838" y="433"/>
                    <a:pt x="501" y="1063"/>
                  </a:cubicBezTo>
                  <a:cubicBezTo>
                    <a:pt x="0" y="2030"/>
                    <a:pt x="167" y="3164"/>
                    <a:pt x="467" y="4198"/>
                  </a:cubicBezTo>
                  <a:cubicBezTo>
                    <a:pt x="1168" y="6733"/>
                    <a:pt x="2636" y="9102"/>
                    <a:pt x="4604" y="10870"/>
                  </a:cubicBezTo>
                  <a:cubicBezTo>
                    <a:pt x="3036" y="11037"/>
                    <a:pt x="1935" y="12704"/>
                    <a:pt x="2169" y="14239"/>
                  </a:cubicBezTo>
                  <a:cubicBezTo>
                    <a:pt x="2369" y="15807"/>
                    <a:pt x="3703" y="17041"/>
                    <a:pt x="5171" y="17508"/>
                  </a:cubicBezTo>
                  <a:cubicBezTo>
                    <a:pt x="5716" y="17677"/>
                    <a:pt x="6278" y="17750"/>
                    <a:pt x="6843" y="17750"/>
                  </a:cubicBezTo>
                  <a:cubicBezTo>
                    <a:pt x="7832" y="17750"/>
                    <a:pt x="8827" y="17526"/>
                    <a:pt x="9741" y="17208"/>
                  </a:cubicBezTo>
                  <a:lnTo>
                    <a:pt x="9741" y="17208"/>
                  </a:lnTo>
                  <a:cubicBezTo>
                    <a:pt x="8473" y="18509"/>
                    <a:pt x="9340" y="20877"/>
                    <a:pt x="10875" y="21844"/>
                  </a:cubicBezTo>
                  <a:cubicBezTo>
                    <a:pt x="12476" y="22778"/>
                    <a:pt x="14377" y="22745"/>
                    <a:pt x="16212" y="22845"/>
                  </a:cubicBezTo>
                  <a:cubicBezTo>
                    <a:pt x="18047" y="22945"/>
                    <a:pt x="20048" y="23345"/>
                    <a:pt x="21149" y="24846"/>
                  </a:cubicBezTo>
                  <a:cubicBezTo>
                    <a:pt x="21682" y="21844"/>
                    <a:pt x="21749" y="18775"/>
                    <a:pt x="21382" y="15740"/>
                  </a:cubicBezTo>
                  <a:cubicBezTo>
                    <a:pt x="21282" y="14572"/>
                    <a:pt x="21015" y="13272"/>
                    <a:pt x="20148" y="12438"/>
                  </a:cubicBezTo>
                  <a:cubicBezTo>
                    <a:pt x="19735" y="12024"/>
                    <a:pt x="19117" y="11800"/>
                    <a:pt x="18526" y="11800"/>
                  </a:cubicBezTo>
                  <a:cubicBezTo>
                    <a:pt x="17923" y="11800"/>
                    <a:pt x="17349" y="12033"/>
                    <a:pt x="17046" y="12538"/>
                  </a:cubicBezTo>
                  <a:cubicBezTo>
                    <a:pt x="17113" y="10470"/>
                    <a:pt x="17113" y="8201"/>
                    <a:pt x="15878" y="6533"/>
                  </a:cubicBezTo>
                  <a:cubicBezTo>
                    <a:pt x="15192" y="5580"/>
                    <a:pt x="13949" y="4997"/>
                    <a:pt x="12798" y="4997"/>
                  </a:cubicBezTo>
                  <a:cubicBezTo>
                    <a:pt x="11937" y="4997"/>
                    <a:pt x="11127" y="5324"/>
                    <a:pt x="10641" y="6066"/>
                  </a:cubicBezTo>
                  <a:cubicBezTo>
                    <a:pt x="10075" y="2828"/>
                    <a:pt x="6842" y="300"/>
                    <a:pt x="3735" y="300"/>
                  </a:cubicBezTo>
                  <a:cubicBezTo>
                    <a:pt x="3546" y="300"/>
                    <a:pt x="3357" y="310"/>
                    <a:pt x="3169" y="329"/>
                  </a:cubicBezTo>
                  <a:cubicBezTo>
                    <a:pt x="2909" y="101"/>
                    <a:pt x="2588" y="0"/>
                    <a:pt x="2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8178958" y="3658157"/>
              <a:ext cx="576893" cy="662558"/>
            </a:xfrm>
            <a:custGeom>
              <a:avLst/>
              <a:gdLst/>
              <a:ahLst/>
              <a:cxnLst/>
              <a:rect l="l" t="t" r="r" b="b"/>
              <a:pathLst>
                <a:path w="20883" h="23984" extrusionOk="0">
                  <a:moveTo>
                    <a:pt x="268" y="0"/>
                  </a:moveTo>
                  <a:cubicBezTo>
                    <a:pt x="201" y="100"/>
                    <a:pt x="101" y="234"/>
                    <a:pt x="68" y="300"/>
                  </a:cubicBezTo>
                  <a:cubicBezTo>
                    <a:pt x="34" y="334"/>
                    <a:pt x="34" y="434"/>
                    <a:pt x="1" y="467"/>
                  </a:cubicBezTo>
                  <a:cubicBezTo>
                    <a:pt x="8774" y="6338"/>
                    <a:pt x="16012" y="14511"/>
                    <a:pt x="20716" y="23984"/>
                  </a:cubicBezTo>
                  <a:cubicBezTo>
                    <a:pt x="20782" y="23684"/>
                    <a:pt x="20849" y="23417"/>
                    <a:pt x="20883" y="23083"/>
                  </a:cubicBezTo>
                  <a:cubicBezTo>
                    <a:pt x="16112" y="13810"/>
                    <a:pt x="8941" y="5804"/>
                    <a:pt x="268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8207550" y="3688545"/>
              <a:ext cx="231304" cy="187850"/>
            </a:xfrm>
            <a:custGeom>
              <a:avLst/>
              <a:gdLst/>
              <a:ahLst/>
              <a:cxnLst/>
              <a:rect l="l" t="t" r="r" b="b"/>
              <a:pathLst>
                <a:path w="8373" h="6800" extrusionOk="0">
                  <a:moveTo>
                    <a:pt x="6505" y="1"/>
                  </a:moveTo>
                  <a:lnTo>
                    <a:pt x="6505" y="1"/>
                  </a:lnTo>
                  <a:cubicBezTo>
                    <a:pt x="6471" y="2002"/>
                    <a:pt x="6838" y="4004"/>
                    <a:pt x="7505" y="5872"/>
                  </a:cubicBezTo>
                  <a:cubicBezTo>
                    <a:pt x="5998" y="5096"/>
                    <a:pt x="4299" y="4703"/>
                    <a:pt x="2585" y="4703"/>
                  </a:cubicBezTo>
                  <a:cubicBezTo>
                    <a:pt x="1719" y="4703"/>
                    <a:pt x="850" y="4803"/>
                    <a:pt x="0" y="5005"/>
                  </a:cubicBezTo>
                  <a:cubicBezTo>
                    <a:pt x="67" y="5171"/>
                    <a:pt x="167" y="5338"/>
                    <a:pt x="267" y="5505"/>
                  </a:cubicBezTo>
                  <a:cubicBezTo>
                    <a:pt x="1007" y="5353"/>
                    <a:pt x="1765" y="5277"/>
                    <a:pt x="2522" y="5277"/>
                  </a:cubicBezTo>
                  <a:cubicBezTo>
                    <a:pt x="4430" y="5277"/>
                    <a:pt x="6330" y="5760"/>
                    <a:pt x="7906" y="6739"/>
                  </a:cubicBezTo>
                  <a:cubicBezTo>
                    <a:pt x="7962" y="6781"/>
                    <a:pt x="8017" y="6800"/>
                    <a:pt x="8068" y="6800"/>
                  </a:cubicBezTo>
                  <a:cubicBezTo>
                    <a:pt x="8139" y="6800"/>
                    <a:pt x="8201" y="6764"/>
                    <a:pt x="8239" y="6706"/>
                  </a:cubicBezTo>
                  <a:cubicBezTo>
                    <a:pt x="8339" y="6639"/>
                    <a:pt x="8373" y="6506"/>
                    <a:pt x="8339" y="6372"/>
                  </a:cubicBezTo>
                  <a:cubicBezTo>
                    <a:pt x="7505" y="4538"/>
                    <a:pt x="7072" y="2503"/>
                    <a:pt x="7038" y="468"/>
                  </a:cubicBezTo>
                  <a:cubicBezTo>
                    <a:pt x="6872" y="301"/>
                    <a:pt x="6671" y="134"/>
                    <a:pt x="6505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8225976" y="3785317"/>
              <a:ext cx="407331" cy="317936"/>
            </a:xfrm>
            <a:custGeom>
              <a:avLst/>
              <a:gdLst/>
              <a:ahLst/>
              <a:cxnLst/>
              <a:rect l="l" t="t" r="r" b="b"/>
              <a:pathLst>
                <a:path w="14745" h="11509" extrusionOk="0">
                  <a:moveTo>
                    <a:pt x="12209" y="0"/>
                  </a:moveTo>
                  <a:cubicBezTo>
                    <a:pt x="11809" y="3570"/>
                    <a:pt x="12342" y="7339"/>
                    <a:pt x="13743" y="10541"/>
                  </a:cubicBezTo>
                  <a:cubicBezTo>
                    <a:pt x="10968" y="9033"/>
                    <a:pt x="7820" y="8270"/>
                    <a:pt x="4740" y="8270"/>
                  </a:cubicBezTo>
                  <a:cubicBezTo>
                    <a:pt x="3120" y="8270"/>
                    <a:pt x="1518" y="8481"/>
                    <a:pt x="0" y="8907"/>
                  </a:cubicBezTo>
                  <a:cubicBezTo>
                    <a:pt x="34" y="9074"/>
                    <a:pt x="67" y="9240"/>
                    <a:pt x="134" y="9441"/>
                  </a:cubicBezTo>
                  <a:cubicBezTo>
                    <a:pt x="1607" y="9029"/>
                    <a:pt x="3161" y="8825"/>
                    <a:pt x="4734" y="8825"/>
                  </a:cubicBezTo>
                  <a:cubicBezTo>
                    <a:pt x="8006" y="8825"/>
                    <a:pt x="11360" y="9708"/>
                    <a:pt x="14244" y="11442"/>
                  </a:cubicBezTo>
                  <a:cubicBezTo>
                    <a:pt x="14344" y="11509"/>
                    <a:pt x="14377" y="11509"/>
                    <a:pt x="14410" y="11509"/>
                  </a:cubicBezTo>
                  <a:cubicBezTo>
                    <a:pt x="14511" y="11509"/>
                    <a:pt x="14544" y="11475"/>
                    <a:pt x="14644" y="11409"/>
                  </a:cubicBezTo>
                  <a:cubicBezTo>
                    <a:pt x="14711" y="11342"/>
                    <a:pt x="14744" y="11209"/>
                    <a:pt x="14677" y="11075"/>
                  </a:cubicBezTo>
                  <a:cubicBezTo>
                    <a:pt x="13009" y="7873"/>
                    <a:pt x="12376" y="4003"/>
                    <a:pt x="12743" y="301"/>
                  </a:cubicBezTo>
                  <a:cubicBezTo>
                    <a:pt x="12576" y="167"/>
                    <a:pt x="12409" y="67"/>
                    <a:pt x="12209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8422254" y="3976069"/>
              <a:ext cx="307798" cy="246056"/>
            </a:xfrm>
            <a:custGeom>
              <a:avLst/>
              <a:gdLst/>
              <a:ahLst/>
              <a:cxnLst/>
              <a:rect l="l" t="t" r="r" b="b"/>
              <a:pathLst>
                <a:path w="11142" h="8907" extrusionOk="0">
                  <a:moveTo>
                    <a:pt x="10641" y="0"/>
                  </a:moveTo>
                  <a:cubicBezTo>
                    <a:pt x="9640" y="2602"/>
                    <a:pt x="9307" y="5438"/>
                    <a:pt x="9674" y="8140"/>
                  </a:cubicBezTo>
                  <a:cubicBezTo>
                    <a:pt x="7806" y="7339"/>
                    <a:pt x="5774" y="6943"/>
                    <a:pt x="3749" y="6943"/>
                  </a:cubicBezTo>
                  <a:cubicBezTo>
                    <a:pt x="2483" y="6943"/>
                    <a:pt x="1219" y="7098"/>
                    <a:pt x="0" y="7406"/>
                  </a:cubicBezTo>
                  <a:cubicBezTo>
                    <a:pt x="67" y="7573"/>
                    <a:pt x="134" y="7773"/>
                    <a:pt x="234" y="7939"/>
                  </a:cubicBezTo>
                  <a:cubicBezTo>
                    <a:pt x="1396" y="7637"/>
                    <a:pt x="2597" y="7488"/>
                    <a:pt x="3799" y="7488"/>
                  </a:cubicBezTo>
                  <a:cubicBezTo>
                    <a:pt x="5912" y="7488"/>
                    <a:pt x="8028" y="7947"/>
                    <a:pt x="9941" y="8840"/>
                  </a:cubicBezTo>
                  <a:cubicBezTo>
                    <a:pt x="9974" y="8840"/>
                    <a:pt x="10007" y="8907"/>
                    <a:pt x="10074" y="8907"/>
                  </a:cubicBezTo>
                  <a:cubicBezTo>
                    <a:pt x="10107" y="8907"/>
                    <a:pt x="10208" y="8907"/>
                    <a:pt x="10241" y="8840"/>
                  </a:cubicBezTo>
                  <a:cubicBezTo>
                    <a:pt x="10308" y="8773"/>
                    <a:pt x="10374" y="8673"/>
                    <a:pt x="10374" y="8573"/>
                  </a:cubicBezTo>
                  <a:cubicBezTo>
                    <a:pt x="9907" y="5838"/>
                    <a:pt x="10208" y="3003"/>
                    <a:pt x="11142" y="401"/>
                  </a:cubicBezTo>
                  <a:cubicBezTo>
                    <a:pt x="11041" y="334"/>
                    <a:pt x="10975" y="267"/>
                    <a:pt x="10908" y="234"/>
                  </a:cubicBezTo>
                  <a:cubicBezTo>
                    <a:pt x="10808" y="134"/>
                    <a:pt x="10741" y="67"/>
                    <a:pt x="10641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582592" y="3372595"/>
              <a:ext cx="489349" cy="897453"/>
            </a:xfrm>
            <a:custGeom>
              <a:avLst/>
              <a:gdLst/>
              <a:ahLst/>
              <a:cxnLst/>
              <a:rect l="l" t="t" r="r" b="b"/>
              <a:pathLst>
                <a:path w="17714" h="32487" extrusionOk="0">
                  <a:moveTo>
                    <a:pt x="10199" y="1"/>
                  </a:moveTo>
                  <a:cubicBezTo>
                    <a:pt x="8068" y="1"/>
                    <a:pt x="5934" y="1595"/>
                    <a:pt x="5037" y="3632"/>
                  </a:cubicBezTo>
                  <a:cubicBezTo>
                    <a:pt x="3937" y="6101"/>
                    <a:pt x="4270" y="8970"/>
                    <a:pt x="4904" y="11638"/>
                  </a:cubicBezTo>
                  <a:cubicBezTo>
                    <a:pt x="5004" y="12172"/>
                    <a:pt x="5137" y="12772"/>
                    <a:pt x="4837" y="13239"/>
                  </a:cubicBezTo>
                  <a:cubicBezTo>
                    <a:pt x="4470" y="13806"/>
                    <a:pt x="3636" y="13806"/>
                    <a:pt x="2969" y="14006"/>
                  </a:cubicBezTo>
                  <a:cubicBezTo>
                    <a:pt x="734" y="14674"/>
                    <a:pt x="0" y="17742"/>
                    <a:pt x="801" y="19944"/>
                  </a:cubicBezTo>
                  <a:cubicBezTo>
                    <a:pt x="1602" y="22146"/>
                    <a:pt x="3336" y="23847"/>
                    <a:pt x="4604" y="25848"/>
                  </a:cubicBezTo>
                  <a:cubicBezTo>
                    <a:pt x="5838" y="27850"/>
                    <a:pt x="6605" y="30585"/>
                    <a:pt x="5237" y="32486"/>
                  </a:cubicBezTo>
                  <a:cubicBezTo>
                    <a:pt x="9007" y="29151"/>
                    <a:pt x="12609" y="25448"/>
                    <a:pt x="15712" y="21312"/>
                  </a:cubicBezTo>
                  <a:cubicBezTo>
                    <a:pt x="16445" y="20411"/>
                    <a:pt x="17146" y="19410"/>
                    <a:pt x="17446" y="18276"/>
                  </a:cubicBezTo>
                  <a:cubicBezTo>
                    <a:pt x="17713" y="17142"/>
                    <a:pt x="17546" y="15808"/>
                    <a:pt x="16779" y="14974"/>
                  </a:cubicBezTo>
                  <a:cubicBezTo>
                    <a:pt x="15978" y="14173"/>
                    <a:pt x="14778" y="13906"/>
                    <a:pt x="14110" y="13006"/>
                  </a:cubicBezTo>
                  <a:cubicBezTo>
                    <a:pt x="12976" y="11605"/>
                    <a:pt x="13944" y="9603"/>
                    <a:pt x="14444" y="7835"/>
                  </a:cubicBezTo>
                  <a:cubicBezTo>
                    <a:pt x="15278" y="5000"/>
                    <a:pt x="14444" y="1297"/>
                    <a:pt x="11642" y="263"/>
                  </a:cubicBezTo>
                  <a:cubicBezTo>
                    <a:pt x="11171" y="84"/>
                    <a:pt x="10685" y="1"/>
                    <a:pt x="10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8726355" y="3371573"/>
              <a:ext cx="176938" cy="896625"/>
            </a:xfrm>
            <a:custGeom>
              <a:avLst/>
              <a:gdLst/>
              <a:ahLst/>
              <a:cxnLst/>
              <a:rect l="l" t="t" r="r" b="b"/>
              <a:pathLst>
                <a:path w="6405" h="32457" extrusionOk="0">
                  <a:moveTo>
                    <a:pt x="5404" y="0"/>
                  </a:moveTo>
                  <a:cubicBezTo>
                    <a:pt x="5404" y="33"/>
                    <a:pt x="5337" y="100"/>
                    <a:pt x="5337" y="134"/>
                  </a:cubicBezTo>
                  <a:cubicBezTo>
                    <a:pt x="5804" y="10441"/>
                    <a:pt x="4236" y="20882"/>
                    <a:pt x="734" y="30555"/>
                  </a:cubicBezTo>
                  <a:cubicBezTo>
                    <a:pt x="634" y="31222"/>
                    <a:pt x="434" y="31890"/>
                    <a:pt x="0" y="32457"/>
                  </a:cubicBezTo>
                  <a:cubicBezTo>
                    <a:pt x="300" y="32190"/>
                    <a:pt x="601" y="31890"/>
                    <a:pt x="901" y="31656"/>
                  </a:cubicBezTo>
                  <a:cubicBezTo>
                    <a:pt x="4703" y="21682"/>
                    <a:pt x="6405" y="10808"/>
                    <a:pt x="5938" y="134"/>
                  </a:cubicBezTo>
                  <a:cubicBezTo>
                    <a:pt x="5771" y="33"/>
                    <a:pt x="5571" y="33"/>
                    <a:pt x="5404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8728178" y="3446216"/>
              <a:ext cx="261747" cy="282908"/>
            </a:xfrm>
            <a:custGeom>
              <a:avLst/>
              <a:gdLst/>
              <a:ahLst/>
              <a:cxnLst/>
              <a:rect l="l" t="t" r="r" b="b"/>
              <a:pathLst>
                <a:path w="9475" h="10241" extrusionOk="0">
                  <a:moveTo>
                    <a:pt x="301" y="0"/>
                  </a:moveTo>
                  <a:cubicBezTo>
                    <a:pt x="168" y="167"/>
                    <a:pt x="68" y="334"/>
                    <a:pt x="1" y="500"/>
                  </a:cubicBezTo>
                  <a:cubicBezTo>
                    <a:pt x="2169" y="2902"/>
                    <a:pt x="3870" y="6171"/>
                    <a:pt x="4904" y="10007"/>
                  </a:cubicBezTo>
                  <a:cubicBezTo>
                    <a:pt x="4904" y="10141"/>
                    <a:pt x="5004" y="10241"/>
                    <a:pt x="5138" y="10241"/>
                  </a:cubicBezTo>
                  <a:cubicBezTo>
                    <a:pt x="5238" y="10241"/>
                    <a:pt x="5371" y="10174"/>
                    <a:pt x="5405" y="10107"/>
                  </a:cubicBezTo>
                  <a:cubicBezTo>
                    <a:pt x="6505" y="8139"/>
                    <a:pt x="7840" y="6171"/>
                    <a:pt x="9341" y="4336"/>
                  </a:cubicBezTo>
                  <a:lnTo>
                    <a:pt x="9474" y="3336"/>
                  </a:lnTo>
                  <a:lnTo>
                    <a:pt x="9474" y="3336"/>
                  </a:lnTo>
                  <a:cubicBezTo>
                    <a:pt x="7873" y="5170"/>
                    <a:pt x="6405" y="7239"/>
                    <a:pt x="5238" y="9240"/>
                  </a:cubicBezTo>
                  <a:cubicBezTo>
                    <a:pt x="4404" y="6405"/>
                    <a:pt x="2903" y="2802"/>
                    <a:pt x="301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8704227" y="3616692"/>
              <a:ext cx="269095" cy="319787"/>
            </a:xfrm>
            <a:custGeom>
              <a:avLst/>
              <a:gdLst/>
              <a:ahLst/>
              <a:cxnLst/>
              <a:rect l="l" t="t" r="r" b="b"/>
              <a:pathLst>
                <a:path w="9741" h="11576" extrusionOk="0">
                  <a:moveTo>
                    <a:pt x="1" y="0"/>
                  </a:moveTo>
                  <a:cubicBezTo>
                    <a:pt x="34" y="300"/>
                    <a:pt x="67" y="601"/>
                    <a:pt x="101" y="934"/>
                  </a:cubicBezTo>
                  <a:cubicBezTo>
                    <a:pt x="2769" y="3669"/>
                    <a:pt x="4404" y="7439"/>
                    <a:pt x="4504" y="11308"/>
                  </a:cubicBezTo>
                  <a:cubicBezTo>
                    <a:pt x="4504" y="11442"/>
                    <a:pt x="4570" y="11575"/>
                    <a:pt x="4704" y="11575"/>
                  </a:cubicBezTo>
                  <a:lnTo>
                    <a:pt x="4737" y="11575"/>
                  </a:lnTo>
                  <a:cubicBezTo>
                    <a:pt x="4871" y="11575"/>
                    <a:pt x="4937" y="11508"/>
                    <a:pt x="5004" y="11408"/>
                  </a:cubicBezTo>
                  <a:cubicBezTo>
                    <a:pt x="6238" y="8840"/>
                    <a:pt x="7839" y="6438"/>
                    <a:pt x="9741" y="4270"/>
                  </a:cubicBezTo>
                  <a:cubicBezTo>
                    <a:pt x="9707" y="4236"/>
                    <a:pt x="9674" y="4170"/>
                    <a:pt x="9674" y="4136"/>
                  </a:cubicBezTo>
                  <a:cubicBezTo>
                    <a:pt x="9574" y="4003"/>
                    <a:pt x="9507" y="3903"/>
                    <a:pt x="9441" y="3769"/>
                  </a:cubicBezTo>
                  <a:cubicBezTo>
                    <a:pt x="7706" y="5738"/>
                    <a:pt x="6205" y="7906"/>
                    <a:pt x="5004" y="10174"/>
                  </a:cubicBezTo>
                  <a:cubicBezTo>
                    <a:pt x="4671" y="6305"/>
                    <a:pt x="2836" y="2635"/>
                    <a:pt x="1" y="0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8633285" y="3767802"/>
              <a:ext cx="419292" cy="321638"/>
            </a:xfrm>
            <a:custGeom>
              <a:avLst/>
              <a:gdLst/>
              <a:ahLst/>
              <a:cxnLst/>
              <a:rect l="l" t="t" r="r" b="b"/>
              <a:pathLst>
                <a:path w="15178" h="11643" extrusionOk="0">
                  <a:moveTo>
                    <a:pt x="500" y="1"/>
                  </a:moveTo>
                  <a:cubicBezTo>
                    <a:pt x="334" y="101"/>
                    <a:pt x="167" y="201"/>
                    <a:pt x="0" y="334"/>
                  </a:cubicBezTo>
                  <a:cubicBezTo>
                    <a:pt x="3469" y="2936"/>
                    <a:pt x="5704" y="7106"/>
                    <a:pt x="5904" y="11376"/>
                  </a:cubicBezTo>
                  <a:cubicBezTo>
                    <a:pt x="5904" y="11509"/>
                    <a:pt x="5971" y="11642"/>
                    <a:pt x="6104" y="11642"/>
                  </a:cubicBezTo>
                  <a:lnTo>
                    <a:pt x="6171" y="11642"/>
                  </a:lnTo>
                  <a:cubicBezTo>
                    <a:pt x="6271" y="11642"/>
                    <a:pt x="6405" y="11609"/>
                    <a:pt x="6438" y="11476"/>
                  </a:cubicBezTo>
                  <a:cubicBezTo>
                    <a:pt x="8606" y="7473"/>
                    <a:pt x="11608" y="3937"/>
                    <a:pt x="15178" y="1101"/>
                  </a:cubicBezTo>
                  <a:cubicBezTo>
                    <a:pt x="15111" y="935"/>
                    <a:pt x="14977" y="801"/>
                    <a:pt x="14844" y="668"/>
                  </a:cubicBezTo>
                  <a:cubicBezTo>
                    <a:pt x="11442" y="3336"/>
                    <a:pt x="8573" y="6672"/>
                    <a:pt x="6405" y="10442"/>
                  </a:cubicBezTo>
                  <a:cubicBezTo>
                    <a:pt x="5971" y="6372"/>
                    <a:pt x="3769" y="2502"/>
                    <a:pt x="500" y="1"/>
                  </a:cubicBez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8755831" y="3820594"/>
              <a:ext cx="547389" cy="473410"/>
            </a:xfrm>
            <a:custGeom>
              <a:avLst/>
              <a:gdLst/>
              <a:ahLst/>
              <a:cxnLst/>
              <a:rect l="l" t="t" r="r" b="b"/>
              <a:pathLst>
                <a:path w="19815" h="17137" extrusionOk="0">
                  <a:moveTo>
                    <a:pt x="18053" y="1"/>
                  </a:moveTo>
                  <a:cubicBezTo>
                    <a:pt x="13772" y="1"/>
                    <a:pt x="9460" y="1575"/>
                    <a:pt x="6205" y="4361"/>
                  </a:cubicBezTo>
                  <a:cubicBezTo>
                    <a:pt x="2536" y="7530"/>
                    <a:pt x="201" y="12267"/>
                    <a:pt x="1" y="17137"/>
                  </a:cubicBezTo>
                  <a:cubicBezTo>
                    <a:pt x="4837" y="15469"/>
                    <a:pt x="9240" y="14068"/>
                    <a:pt x="12976" y="11399"/>
                  </a:cubicBezTo>
                  <a:cubicBezTo>
                    <a:pt x="16646" y="8731"/>
                    <a:pt x="19514" y="4628"/>
                    <a:pt x="19815" y="91"/>
                  </a:cubicBezTo>
                  <a:cubicBezTo>
                    <a:pt x="19230" y="31"/>
                    <a:pt x="18642" y="1"/>
                    <a:pt x="18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9046119" y="3839683"/>
              <a:ext cx="206442" cy="185281"/>
            </a:xfrm>
            <a:custGeom>
              <a:avLst/>
              <a:gdLst/>
              <a:ahLst/>
              <a:cxnLst/>
              <a:rect l="l" t="t" r="r" b="b"/>
              <a:pathLst>
                <a:path w="7473" h="6707" extrusionOk="0">
                  <a:moveTo>
                    <a:pt x="2669" y="1"/>
                  </a:moveTo>
                  <a:lnTo>
                    <a:pt x="2669" y="1"/>
                  </a:lnTo>
                  <a:cubicBezTo>
                    <a:pt x="2468" y="34"/>
                    <a:pt x="2302" y="101"/>
                    <a:pt x="2068" y="167"/>
                  </a:cubicBezTo>
                  <a:cubicBezTo>
                    <a:pt x="2035" y="2269"/>
                    <a:pt x="1067" y="4604"/>
                    <a:pt x="67" y="6272"/>
                  </a:cubicBezTo>
                  <a:cubicBezTo>
                    <a:pt x="0" y="6405"/>
                    <a:pt x="33" y="6539"/>
                    <a:pt x="133" y="6605"/>
                  </a:cubicBezTo>
                  <a:cubicBezTo>
                    <a:pt x="177" y="6670"/>
                    <a:pt x="247" y="6707"/>
                    <a:pt x="328" y="6707"/>
                  </a:cubicBezTo>
                  <a:cubicBezTo>
                    <a:pt x="373" y="6707"/>
                    <a:pt x="420" y="6696"/>
                    <a:pt x="467" y="6672"/>
                  </a:cubicBezTo>
                  <a:cubicBezTo>
                    <a:pt x="1749" y="5970"/>
                    <a:pt x="3488" y="5549"/>
                    <a:pt x="5225" y="5549"/>
                  </a:cubicBezTo>
                  <a:cubicBezTo>
                    <a:pt x="5883" y="5549"/>
                    <a:pt x="6540" y="5610"/>
                    <a:pt x="7172" y="5738"/>
                  </a:cubicBezTo>
                  <a:cubicBezTo>
                    <a:pt x="7305" y="5571"/>
                    <a:pt x="7372" y="5404"/>
                    <a:pt x="7472" y="5238"/>
                  </a:cubicBezTo>
                  <a:cubicBezTo>
                    <a:pt x="6720" y="5064"/>
                    <a:pt x="5935" y="4983"/>
                    <a:pt x="5153" y="4983"/>
                  </a:cubicBezTo>
                  <a:cubicBezTo>
                    <a:pt x="3682" y="4983"/>
                    <a:pt x="2221" y="5270"/>
                    <a:pt x="1001" y="5771"/>
                  </a:cubicBezTo>
                  <a:cubicBezTo>
                    <a:pt x="1668" y="4504"/>
                    <a:pt x="2635" y="2269"/>
                    <a:pt x="2669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8756743" y="3832307"/>
              <a:ext cx="544627" cy="461697"/>
            </a:xfrm>
            <a:custGeom>
              <a:avLst/>
              <a:gdLst/>
              <a:ahLst/>
              <a:cxnLst/>
              <a:rect l="l" t="t" r="r" b="b"/>
              <a:pathLst>
                <a:path w="19715" h="16713" extrusionOk="0">
                  <a:moveTo>
                    <a:pt x="19715" y="1"/>
                  </a:moveTo>
                  <a:cubicBezTo>
                    <a:pt x="12376" y="4504"/>
                    <a:pt x="5672" y="10208"/>
                    <a:pt x="1" y="16713"/>
                  </a:cubicBezTo>
                  <a:cubicBezTo>
                    <a:pt x="368" y="16613"/>
                    <a:pt x="701" y="16479"/>
                    <a:pt x="1102" y="16346"/>
                  </a:cubicBezTo>
                  <a:cubicBezTo>
                    <a:pt x="6472" y="10308"/>
                    <a:pt x="12777" y="5004"/>
                    <a:pt x="19648" y="701"/>
                  </a:cubicBezTo>
                  <a:cubicBezTo>
                    <a:pt x="19682" y="468"/>
                    <a:pt x="19715" y="201"/>
                    <a:pt x="19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8881167" y="3899575"/>
              <a:ext cx="216580" cy="274040"/>
            </a:xfrm>
            <a:custGeom>
              <a:avLst/>
              <a:gdLst/>
              <a:ahLst/>
              <a:cxnLst/>
              <a:rect l="l" t="t" r="r" b="b"/>
              <a:pathLst>
                <a:path w="7840" h="9920" extrusionOk="0">
                  <a:moveTo>
                    <a:pt x="3769" y="1"/>
                  </a:moveTo>
                  <a:lnTo>
                    <a:pt x="3769" y="1"/>
                  </a:lnTo>
                  <a:cubicBezTo>
                    <a:pt x="3603" y="101"/>
                    <a:pt x="3369" y="234"/>
                    <a:pt x="3202" y="368"/>
                  </a:cubicBezTo>
                  <a:cubicBezTo>
                    <a:pt x="3369" y="3670"/>
                    <a:pt x="2202" y="7206"/>
                    <a:pt x="100" y="9441"/>
                  </a:cubicBezTo>
                  <a:cubicBezTo>
                    <a:pt x="0" y="9541"/>
                    <a:pt x="0" y="9708"/>
                    <a:pt x="33" y="9774"/>
                  </a:cubicBezTo>
                  <a:cubicBezTo>
                    <a:pt x="110" y="9876"/>
                    <a:pt x="206" y="9920"/>
                    <a:pt x="291" y="9920"/>
                  </a:cubicBezTo>
                  <a:cubicBezTo>
                    <a:pt x="318" y="9920"/>
                    <a:pt x="343" y="9916"/>
                    <a:pt x="367" y="9908"/>
                  </a:cubicBezTo>
                  <a:cubicBezTo>
                    <a:pt x="1859" y="9432"/>
                    <a:pt x="3379" y="9181"/>
                    <a:pt x="4845" y="9181"/>
                  </a:cubicBezTo>
                  <a:cubicBezTo>
                    <a:pt x="5641" y="9181"/>
                    <a:pt x="6421" y="9255"/>
                    <a:pt x="7172" y="9408"/>
                  </a:cubicBezTo>
                  <a:cubicBezTo>
                    <a:pt x="7372" y="9274"/>
                    <a:pt x="7639" y="9107"/>
                    <a:pt x="7839" y="8974"/>
                  </a:cubicBezTo>
                  <a:cubicBezTo>
                    <a:pt x="6862" y="8706"/>
                    <a:pt x="5826" y="8572"/>
                    <a:pt x="4762" y="8572"/>
                  </a:cubicBezTo>
                  <a:cubicBezTo>
                    <a:pt x="3573" y="8572"/>
                    <a:pt x="2349" y="8739"/>
                    <a:pt x="1134" y="9074"/>
                  </a:cubicBezTo>
                  <a:cubicBezTo>
                    <a:pt x="3102" y="6606"/>
                    <a:pt x="4036" y="3203"/>
                    <a:pt x="3769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8524524" y="4239449"/>
              <a:ext cx="387054" cy="134727"/>
            </a:xfrm>
            <a:custGeom>
              <a:avLst/>
              <a:gdLst/>
              <a:ahLst/>
              <a:cxnLst/>
              <a:rect l="l" t="t" r="r" b="b"/>
              <a:pathLst>
                <a:path w="14011" h="4877" extrusionOk="0">
                  <a:moveTo>
                    <a:pt x="7150" y="0"/>
                  </a:moveTo>
                  <a:cubicBezTo>
                    <a:pt x="4344" y="0"/>
                    <a:pt x="1440" y="1108"/>
                    <a:pt x="1" y="3743"/>
                  </a:cubicBezTo>
                  <a:cubicBezTo>
                    <a:pt x="1702" y="4410"/>
                    <a:pt x="4204" y="4877"/>
                    <a:pt x="7039" y="4877"/>
                  </a:cubicBezTo>
                  <a:cubicBezTo>
                    <a:pt x="9775" y="4877"/>
                    <a:pt x="12276" y="4443"/>
                    <a:pt x="14011" y="3776"/>
                  </a:cubicBezTo>
                  <a:cubicBezTo>
                    <a:pt x="13777" y="2775"/>
                    <a:pt x="12943" y="1875"/>
                    <a:pt x="12043" y="1274"/>
                  </a:cubicBezTo>
                  <a:cubicBezTo>
                    <a:pt x="10734" y="463"/>
                    <a:pt x="8962" y="0"/>
                    <a:pt x="7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8445294" y="3492102"/>
              <a:ext cx="299510" cy="803749"/>
            </a:xfrm>
            <a:custGeom>
              <a:avLst/>
              <a:gdLst/>
              <a:ahLst/>
              <a:cxnLst/>
              <a:rect l="l" t="t" r="r" b="b"/>
              <a:pathLst>
                <a:path w="10842" h="29095" extrusionOk="0">
                  <a:moveTo>
                    <a:pt x="287" y="0"/>
                  </a:moveTo>
                  <a:cubicBezTo>
                    <a:pt x="269" y="0"/>
                    <a:pt x="252" y="2"/>
                    <a:pt x="234" y="7"/>
                  </a:cubicBezTo>
                  <a:cubicBezTo>
                    <a:pt x="100" y="107"/>
                    <a:pt x="0" y="240"/>
                    <a:pt x="67" y="407"/>
                  </a:cubicBezTo>
                  <a:lnTo>
                    <a:pt x="10274" y="28928"/>
                  </a:lnTo>
                  <a:cubicBezTo>
                    <a:pt x="10308" y="28994"/>
                    <a:pt x="10408" y="29094"/>
                    <a:pt x="10541" y="29094"/>
                  </a:cubicBezTo>
                  <a:lnTo>
                    <a:pt x="10641" y="29094"/>
                  </a:lnTo>
                  <a:cubicBezTo>
                    <a:pt x="10775" y="28994"/>
                    <a:pt x="10841" y="28861"/>
                    <a:pt x="10808" y="28694"/>
                  </a:cubicBezTo>
                  <a:lnTo>
                    <a:pt x="601" y="174"/>
                  </a:lnTo>
                  <a:cubicBezTo>
                    <a:pt x="514" y="87"/>
                    <a:pt x="402" y="0"/>
                    <a:pt x="287" y="0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8389076" y="3446990"/>
              <a:ext cx="175115" cy="335589"/>
            </a:xfrm>
            <a:custGeom>
              <a:avLst/>
              <a:gdLst/>
              <a:ahLst/>
              <a:cxnLst/>
              <a:rect l="l" t="t" r="r" b="b"/>
              <a:pathLst>
                <a:path w="6339" h="12148" extrusionOk="0">
                  <a:moveTo>
                    <a:pt x="1813" y="0"/>
                  </a:moveTo>
                  <a:cubicBezTo>
                    <a:pt x="1651" y="0"/>
                    <a:pt x="1490" y="23"/>
                    <a:pt x="1335" y="72"/>
                  </a:cubicBezTo>
                  <a:cubicBezTo>
                    <a:pt x="668" y="272"/>
                    <a:pt x="267" y="939"/>
                    <a:pt x="134" y="1640"/>
                  </a:cubicBezTo>
                  <a:cubicBezTo>
                    <a:pt x="0" y="2374"/>
                    <a:pt x="167" y="3074"/>
                    <a:pt x="367" y="3741"/>
                  </a:cubicBezTo>
                  <a:cubicBezTo>
                    <a:pt x="1435" y="7077"/>
                    <a:pt x="3503" y="10046"/>
                    <a:pt x="6272" y="12147"/>
                  </a:cubicBezTo>
                  <a:cubicBezTo>
                    <a:pt x="6338" y="8945"/>
                    <a:pt x="5771" y="5409"/>
                    <a:pt x="4303" y="2240"/>
                  </a:cubicBezTo>
                  <a:cubicBezTo>
                    <a:pt x="4037" y="1607"/>
                    <a:pt x="3703" y="1039"/>
                    <a:pt x="3203" y="572"/>
                  </a:cubicBezTo>
                  <a:cubicBezTo>
                    <a:pt x="2825" y="220"/>
                    <a:pt x="2313" y="0"/>
                    <a:pt x="1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8356810" y="3780648"/>
              <a:ext cx="241470" cy="160418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1713" y="0"/>
                  </a:moveTo>
                  <a:cubicBezTo>
                    <a:pt x="1676" y="0"/>
                    <a:pt x="1639" y="1"/>
                    <a:pt x="1602" y="3"/>
                  </a:cubicBezTo>
                  <a:cubicBezTo>
                    <a:pt x="801" y="69"/>
                    <a:pt x="1" y="703"/>
                    <a:pt x="1" y="1504"/>
                  </a:cubicBezTo>
                  <a:cubicBezTo>
                    <a:pt x="1" y="2371"/>
                    <a:pt x="835" y="2971"/>
                    <a:pt x="1602" y="3372"/>
                  </a:cubicBezTo>
                  <a:cubicBezTo>
                    <a:pt x="3970" y="4673"/>
                    <a:pt x="6472" y="5540"/>
                    <a:pt x="8740" y="5807"/>
                  </a:cubicBezTo>
                  <a:cubicBezTo>
                    <a:pt x="7640" y="3672"/>
                    <a:pt x="5938" y="1871"/>
                    <a:pt x="3837" y="670"/>
                  </a:cubicBezTo>
                  <a:cubicBezTo>
                    <a:pt x="3169" y="320"/>
                    <a:pt x="2471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8598256" y="3613736"/>
              <a:ext cx="101384" cy="341169"/>
            </a:xfrm>
            <a:custGeom>
              <a:avLst/>
              <a:gdLst/>
              <a:ahLst/>
              <a:cxnLst/>
              <a:rect l="l" t="t" r="r" b="b"/>
              <a:pathLst>
                <a:path w="3670" h="12350" extrusionOk="0">
                  <a:moveTo>
                    <a:pt x="2287" y="0"/>
                  </a:moveTo>
                  <a:cubicBezTo>
                    <a:pt x="1490" y="0"/>
                    <a:pt x="1026" y="982"/>
                    <a:pt x="834" y="1842"/>
                  </a:cubicBezTo>
                  <a:cubicBezTo>
                    <a:pt x="34" y="5244"/>
                    <a:pt x="0" y="8880"/>
                    <a:pt x="668" y="12349"/>
                  </a:cubicBezTo>
                  <a:cubicBezTo>
                    <a:pt x="2536" y="8880"/>
                    <a:pt x="3670" y="5444"/>
                    <a:pt x="3603" y="2075"/>
                  </a:cubicBezTo>
                  <a:cubicBezTo>
                    <a:pt x="3570" y="1208"/>
                    <a:pt x="3269" y="74"/>
                    <a:pt x="2402" y="7"/>
                  </a:cubicBezTo>
                  <a:cubicBezTo>
                    <a:pt x="2363" y="3"/>
                    <a:pt x="2324" y="0"/>
                    <a:pt x="2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8386314" y="3985987"/>
              <a:ext cx="299510" cy="185474"/>
            </a:xfrm>
            <a:custGeom>
              <a:avLst/>
              <a:gdLst/>
              <a:ahLst/>
              <a:cxnLst/>
              <a:rect l="l" t="t" r="r" b="b"/>
              <a:pathLst>
                <a:path w="10842" h="6714" extrusionOk="0">
                  <a:moveTo>
                    <a:pt x="1730" y="0"/>
                  </a:moveTo>
                  <a:cubicBezTo>
                    <a:pt x="1594" y="0"/>
                    <a:pt x="1462" y="12"/>
                    <a:pt x="1335" y="42"/>
                  </a:cubicBezTo>
                  <a:cubicBezTo>
                    <a:pt x="868" y="108"/>
                    <a:pt x="401" y="409"/>
                    <a:pt x="234" y="876"/>
                  </a:cubicBezTo>
                  <a:cubicBezTo>
                    <a:pt x="0" y="1710"/>
                    <a:pt x="834" y="2443"/>
                    <a:pt x="1568" y="2877"/>
                  </a:cubicBezTo>
                  <a:cubicBezTo>
                    <a:pt x="4504" y="4478"/>
                    <a:pt x="7706" y="5579"/>
                    <a:pt x="10841" y="6713"/>
                  </a:cubicBezTo>
                  <a:cubicBezTo>
                    <a:pt x="9207" y="3544"/>
                    <a:pt x="6205" y="1109"/>
                    <a:pt x="2736" y="142"/>
                  </a:cubicBezTo>
                  <a:cubicBezTo>
                    <a:pt x="2405" y="71"/>
                    <a:pt x="2059" y="0"/>
                    <a:pt x="1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8682099" y="3869988"/>
              <a:ext cx="111550" cy="293157"/>
            </a:xfrm>
            <a:custGeom>
              <a:avLst/>
              <a:gdLst/>
              <a:ahLst/>
              <a:cxnLst/>
              <a:rect l="l" t="t" r="r" b="b"/>
              <a:pathLst>
                <a:path w="4038" h="10612" extrusionOk="0">
                  <a:moveTo>
                    <a:pt x="2884" y="1"/>
                  </a:moveTo>
                  <a:cubicBezTo>
                    <a:pt x="2163" y="1"/>
                    <a:pt x="1659" y="799"/>
                    <a:pt x="1402" y="1505"/>
                  </a:cubicBezTo>
                  <a:cubicBezTo>
                    <a:pt x="368" y="4408"/>
                    <a:pt x="1" y="7576"/>
                    <a:pt x="368" y="10612"/>
                  </a:cubicBezTo>
                  <a:cubicBezTo>
                    <a:pt x="2703" y="8310"/>
                    <a:pt x="3904" y="5175"/>
                    <a:pt x="4004" y="2006"/>
                  </a:cubicBezTo>
                  <a:cubicBezTo>
                    <a:pt x="4037" y="1172"/>
                    <a:pt x="3804" y="138"/>
                    <a:pt x="2970" y="4"/>
                  </a:cubicBezTo>
                  <a:cubicBezTo>
                    <a:pt x="2941" y="2"/>
                    <a:pt x="2912" y="1"/>
                    <a:pt x="2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8521761" y="4647833"/>
              <a:ext cx="380617" cy="108760"/>
            </a:xfrm>
            <a:custGeom>
              <a:avLst/>
              <a:gdLst/>
              <a:ahLst/>
              <a:cxnLst/>
              <a:rect l="l" t="t" r="r" b="b"/>
              <a:pathLst>
                <a:path w="13778" h="3937" extrusionOk="0">
                  <a:moveTo>
                    <a:pt x="6872" y="1"/>
                  </a:moveTo>
                  <a:cubicBezTo>
                    <a:pt x="3070" y="1"/>
                    <a:pt x="1" y="868"/>
                    <a:pt x="1" y="1969"/>
                  </a:cubicBezTo>
                  <a:cubicBezTo>
                    <a:pt x="1" y="3036"/>
                    <a:pt x="3070" y="3937"/>
                    <a:pt x="6872" y="3937"/>
                  </a:cubicBezTo>
                  <a:cubicBezTo>
                    <a:pt x="10675" y="3937"/>
                    <a:pt x="13777" y="3036"/>
                    <a:pt x="13777" y="1969"/>
                  </a:cubicBezTo>
                  <a:cubicBezTo>
                    <a:pt x="13777" y="868"/>
                    <a:pt x="10675" y="1"/>
                    <a:pt x="6872" y="1"/>
                  </a:cubicBezTo>
                  <a:close/>
                </a:path>
              </a:pathLst>
            </a:custGeom>
            <a:solidFill>
              <a:srgbClr val="373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8469245" y="4301357"/>
              <a:ext cx="499488" cy="383380"/>
            </a:xfrm>
            <a:custGeom>
              <a:avLst/>
              <a:gdLst/>
              <a:ahLst/>
              <a:cxnLst/>
              <a:rect l="l" t="t" r="r" b="b"/>
              <a:pathLst>
                <a:path w="18081" h="13878" extrusionOk="0">
                  <a:moveTo>
                    <a:pt x="0" y="1"/>
                  </a:moveTo>
                  <a:lnTo>
                    <a:pt x="2869" y="10508"/>
                  </a:lnTo>
                  <a:cubicBezTo>
                    <a:pt x="3403" y="12509"/>
                    <a:pt x="5238" y="13877"/>
                    <a:pt x="7339" y="13877"/>
                  </a:cubicBezTo>
                  <a:lnTo>
                    <a:pt x="10741" y="13877"/>
                  </a:lnTo>
                  <a:cubicBezTo>
                    <a:pt x="12843" y="13877"/>
                    <a:pt x="14678" y="12509"/>
                    <a:pt x="15211" y="10508"/>
                  </a:cubicBezTo>
                  <a:lnTo>
                    <a:pt x="18080" y="1"/>
                  </a:lnTo>
                  <a:lnTo>
                    <a:pt x="18080" y="1"/>
                  </a:lnTo>
                  <a:cubicBezTo>
                    <a:pt x="17279" y="1502"/>
                    <a:pt x="13543" y="2636"/>
                    <a:pt x="9040" y="2636"/>
                  </a:cubicBezTo>
                  <a:cubicBezTo>
                    <a:pt x="4537" y="2636"/>
                    <a:pt x="768" y="15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8469245" y="4299506"/>
              <a:ext cx="314262" cy="384291"/>
            </a:xfrm>
            <a:custGeom>
              <a:avLst/>
              <a:gdLst/>
              <a:ahLst/>
              <a:cxnLst/>
              <a:rect l="l" t="t" r="r" b="b"/>
              <a:pathLst>
                <a:path w="11376" h="13911" extrusionOk="0">
                  <a:moveTo>
                    <a:pt x="0" y="1"/>
                  </a:moveTo>
                  <a:lnTo>
                    <a:pt x="2869" y="10542"/>
                  </a:lnTo>
                  <a:cubicBezTo>
                    <a:pt x="3403" y="12543"/>
                    <a:pt x="5238" y="13911"/>
                    <a:pt x="7339" y="13911"/>
                  </a:cubicBezTo>
                  <a:lnTo>
                    <a:pt x="10741" y="13911"/>
                  </a:lnTo>
                  <a:cubicBezTo>
                    <a:pt x="10942" y="13911"/>
                    <a:pt x="11175" y="13911"/>
                    <a:pt x="11375" y="13877"/>
                  </a:cubicBezTo>
                  <a:cubicBezTo>
                    <a:pt x="7773" y="10408"/>
                    <a:pt x="6071" y="5905"/>
                    <a:pt x="5238" y="2369"/>
                  </a:cubicBezTo>
                  <a:cubicBezTo>
                    <a:pt x="2569" y="1936"/>
                    <a:pt x="568" y="10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6922969" y="4195386"/>
              <a:ext cx="786042" cy="126274"/>
            </a:xfrm>
            <a:custGeom>
              <a:avLst/>
              <a:gdLst/>
              <a:ahLst/>
              <a:cxnLst/>
              <a:rect l="l" t="t" r="r" b="b"/>
              <a:pathLst>
                <a:path w="28454" h="4571" extrusionOk="0">
                  <a:moveTo>
                    <a:pt x="0" y="0"/>
                  </a:moveTo>
                  <a:lnTo>
                    <a:pt x="0" y="4570"/>
                  </a:lnTo>
                  <a:lnTo>
                    <a:pt x="28454" y="4570"/>
                  </a:lnTo>
                  <a:lnTo>
                    <a:pt x="28454" y="0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6922969" y="4195386"/>
              <a:ext cx="786042" cy="65444"/>
            </a:xfrm>
            <a:custGeom>
              <a:avLst/>
              <a:gdLst/>
              <a:ahLst/>
              <a:cxnLst/>
              <a:rect l="l" t="t" r="r" b="b"/>
              <a:pathLst>
                <a:path w="28454" h="2369" extrusionOk="0">
                  <a:moveTo>
                    <a:pt x="0" y="0"/>
                  </a:moveTo>
                  <a:lnTo>
                    <a:pt x="0" y="2369"/>
                  </a:lnTo>
                  <a:lnTo>
                    <a:pt x="28454" y="2369"/>
                  </a:lnTo>
                  <a:lnTo>
                    <a:pt x="28454" y="0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6700889" y="4283843"/>
              <a:ext cx="1159255" cy="387054"/>
            </a:xfrm>
            <a:custGeom>
              <a:avLst/>
              <a:gdLst/>
              <a:ahLst/>
              <a:cxnLst/>
              <a:rect l="l" t="t" r="r" b="b"/>
              <a:pathLst>
                <a:path w="41964" h="14011" extrusionOk="0">
                  <a:moveTo>
                    <a:pt x="8073" y="1"/>
                  </a:moveTo>
                  <a:lnTo>
                    <a:pt x="0" y="14011"/>
                  </a:lnTo>
                  <a:lnTo>
                    <a:pt x="41897" y="14011"/>
                  </a:lnTo>
                  <a:cubicBezTo>
                    <a:pt x="41897" y="14011"/>
                    <a:pt x="41963" y="6672"/>
                    <a:pt x="36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6147966" y="3768741"/>
              <a:ext cx="729853" cy="825684"/>
            </a:xfrm>
            <a:custGeom>
              <a:avLst/>
              <a:gdLst/>
              <a:ahLst/>
              <a:cxnLst/>
              <a:rect l="l" t="t" r="r" b="b"/>
              <a:pathLst>
                <a:path w="26420" h="29889" extrusionOk="0">
                  <a:moveTo>
                    <a:pt x="16279" y="0"/>
                  </a:moveTo>
                  <a:lnTo>
                    <a:pt x="1" y="22550"/>
                  </a:lnTo>
                  <a:lnTo>
                    <a:pt x="10141" y="29888"/>
                  </a:lnTo>
                  <a:lnTo>
                    <a:pt x="26420" y="7339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6479720" y="3773327"/>
              <a:ext cx="396253" cy="321638"/>
            </a:xfrm>
            <a:custGeom>
              <a:avLst/>
              <a:gdLst/>
              <a:ahLst/>
              <a:cxnLst/>
              <a:rect l="l" t="t" r="r" b="b"/>
              <a:pathLst>
                <a:path w="14344" h="11643" extrusionOk="0">
                  <a:moveTo>
                    <a:pt x="4203" y="1"/>
                  </a:moveTo>
                  <a:lnTo>
                    <a:pt x="0" y="5805"/>
                  </a:lnTo>
                  <a:lnTo>
                    <a:pt x="11208" y="11643"/>
                  </a:lnTo>
                  <a:lnTo>
                    <a:pt x="14344" y="7306"/>
                  </a:lnTo>
                  <a:lnTo>
                    <a:pt x="4203" y="1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7297100" y="2693261"/>
              <a:ext cx="426668" cy="529488"/>
            </a:xfrm>
            <a:custGeom>
              <a:avLst/>
              <a:gdLst/>
              <a:ahLst/>
              <a:cxnLst/>
              <a:rect l="l" t="t" r="r" b="b"/>
              <a:pathLst>
                <a:path w="15445" h="19167" extrusionOk="0">
                  <a:moveTo>
                    <a:pt x="10383" y="0"/>
                  </a:moveTo>
                  <a:cubicBezTo>
                    <a:pt x="8118" y="0"/>
                    <a:pt x="4870" y="2632"/>
                    <a:pt x="3069" y="5874"/>
                  </a:cubicBezTo>
                  <a:cubicBezTo>
                    <a:pt x="1234" y="9176"/>
                    <a:pt x="601" y="12979"/>
                    <a:pt x="0" y="16682"/>
                  </a:cubicBezTo>
                  <a:cubicBezTo>
                    <a:pt x="1604" y="18328"/>
                    <a:pt x="3872" y="19167"/>
                    <a:pt x="6145" y="19167"/>
                  </a:cubicBezTo>
                  <a:cubicBezTo>
                    <a:pt x="7511" y="19167"/>
                    <a:pt x="8880" y="18863"/>
                    <a:pt x="10107" y="18250"/>
                  </a:cubicBezTo>
                  <a:cubicBezTo>
                    <a:pt x="13343" y="16648"/>
                    <a:pt x="15445" y="12979"/>
                    <a:pt x="15445" y="9343"/>
                  </a:cubicBezTo>
                  <a:cubicBezTo>
                    <a:pt x="15445" y="5674"/>
                    <a:pt x="13476" y="2171"/>
                    <a:pt x="10508" y="3"/>
                  </a:cubicBezTo>
                  <a:cubicBezTo>
                    <a:pt x="10466" y="1"/>
                    <a:pt x="10425" y="0"/>
                    <a:pt x="10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6748791" y="2717295"/>
              <a:ext cx="458023" cy="499239"/>
            </a:xfrm>
            <a:custGeom>
              <a:avLst/>
              <a:gdLst/>
              <a:ahLst/>
              <a:cxnLst/>
              <a:rect l="l" t="t" r="r" b="b"/>
              <a:pathLst>
                <a:path w="16580" h="18072" extrusionOk="0">
                  <a:moveTo>
                    <a:pt x="2302" y="0"/>
                  </a:moveTo>
                  <a:cubicBezTo>
                    <a:pt x="735" y="3103"/>
                    <a:pt x="1" y="6772"/>
                    <a:pt x="801" y="10141"/>
                  </a:cubicBezTo>
                  <a:cubicBezTo>
                    <a:pt x="1602" y="13510"/>
                    <a:pt x="4070" y="16612"/>
                    <a:pt x="7406" y="17680"/>
                  </a:cubicBezTo>
                  <a:cubicBezTo>
                    <a:pt x="8207" y="17944"/>
                    <a:pt x="9048" y="18072"/>
                    <a:pt x="9889" y="18072"/>
                  </a:cubicBezTo>
                  <a:cubicBezTo>
                    <a:pt x="12551" y="18072"/>
                    <a:pt x="15210" y="16792"/>
                    <a:pt x="16579" y="14511"/>
                  </a:cubicBezTo>
                  <a:cubicBezTo>
                    <a:pt x="14144" y="11976"/>
                    <a:pt x="12776" y="8607"/>
                    <a:pt x="10775" y="5671"/>
                  </a:cubicBezTo>
                  <a:cubicBezTo>
                    <a:pt x="8774" y="2769"/>
                    <a:pt x="5771" y="101"/>
                    <a:pt x="2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6977336" y="3045346"/>
              <a:ext cx="640458" cy="815545"/>
            </a:xfrm>
            <a:custGeom>
              <a:avLst/>
              <a:gdLst/>
              <a:ahLst/>
              <a:cxnLst/>
              <a:rect l="l" t="t" r="r" b="b"/>
              <a:pathLst>
                <a:path w="23184" h="29522" extrusionOk="0">
                  <a:moveTo>
                    <a:pt x="5904" y="1"/>
                  </a:moveTo>
                  <a:lnTo>
                    <a:pt x="4237" y="10008"/>
                  </a:lnTo>
                  <a:lnTo>
                    <a:pt x="0" y="10008"/>
                  </a:lnTo>
                  <a:lnTo>
                    <a:pt x="5037" y="29522"/>
                  </a:lnTo>
                  <a:lnTo>
                    <a:pt x="23183" y="10008"/>
                  </a:lnTo>
                  <a:lnTo>
                    <a:pt x="17313" y="10008"/>
                  </a:lnTo>
                  <a:lnTo>
                    <a:pt x="14077" y="1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7130298" y="3047196"/>
              <a:ext cx="304124" cy="213735"/>
            </a:xfrm>
            <a:custGeom>
              <a:avLst/>
              <a:gdLst/>
              <a:ahLst/>
              <a:cxnLst/>
              <a:rect l="l" t="t" r="r" b="b"/>
              <a:pathLst>
                <a:path w="11009" h="7737" extrusionOk="0">
                  <a:moveTo>
                    <a:pt x="367" y="0"/>
                  </a:moveTo>
                  <a:lnTo>
                    <a:pt x="1" y="2369"/>
                  </a:lnTo>
                  <a:cubicBezTo>
                    <a:pt x="1669" y="4919"/>
                    <a:pt x="4675" y="7736"/>
                    <a:pt x="10028" y="7736"/>
                  </a:cubicBezTo>
                  <a:cubicBezTo>
                    <a:pt x="10346" y="7736"/>
                    <a:pt x="10673" y="7726"/>
                    <a:pt x="11008" y="7706"/>
                  </a:cubicBezTo>
                  <a:lnTo>
                    <a:pt x="8540" y="0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7106346" y="3045346"/>
              <a:ext cx="511449" cy="423906"/>
            </a:xfrm>
            <a:custGeom>
              <a:avLst/>
              <a:gdLst/>
              <a:ahLst/>
              <a:cxnLst/>
              <a:rect l="l" t="t" r="r" b="b"/>
              <a:pathLst>
                <a:path w="18514" h="15345" extrusionOk="0">
                  <a:moveTo>
                    <a:pt x="1234" y="1"/>
                  </a:moveTo>
                  <a:lnTo>
                    <a:pt x="0" y="7439"/>
                  </a:lnTo>
                  <a:lnTo>
                    <a:pt x="13543" y="15345"/>
                  </a:lnTo>
                  <a:lnTo>
                    <a:pt x="18513" y="10008"/>
                  </a:lnTo>
                  <a:lnTo>
                    <a:pt x="12643" y="10008"/>
                  </a:lnTo>
                  <a:lnTo>
                    <a:pt x="9407" y="1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6417065" y="3321792"/>
              <a:ext cx="633082" cy="750129"/>
            </a:xfrm>
            <a:custGeom>
              <a:avLst/>
              <a:gdLst/>
              <a:ahLst/>
              <a:cxnLst/>
              <a:rect l="l" t="t" r="r" b="b"/>
              <a:pathLst>
                <a:path w="22917" h="27154" extrusionOk="0">
                  <a:moveTo>
                    <a:pt x="18080" y="1"/>
                  </a:moveTo>
                  <a:cubicBezTo>
                    <a:pt x="15811" y="1"/>
                    <a:pt x="13643" y="968"/>
                    <a:pt x="12142" y="2669"/>
                  </a:cubicBezTo>
                  <a:lnTo>
                    <a:pt x="0" y="17647"/>
                  </a:lnTo>
                  <a:lnTo>
                    <a:pt x="17746" y="27154"/>
                  </a:lnTo>
                  <a:lnTo>
                    <a:pt x="22916" y="1"/>
                  </a:ln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6564502" y="3435138"/>
              <a:ext cx="450619" cy="636784"/>
            </a:xfrm>
            <a:custGeom>
              <a:avLst/>
              <a:gdLst/>
              <a:ahLst/>
              <a:cxnLst/>
              <a:rect l="l" t="t" r="r" b="b"/>
              <a:pathLst>
                <a:path w="16312" h="23051" extrusionOk="0">
                  <a:moveTo>
                    <a:pt x="14344" y="1"/>
                  </a:moveTo>
                  <a:lnTo>
                    <a:pt x="0" y="16379"/>
                  </a:lnTo>
                  <a:lnTo>
                    <a:pt x="12409" y="23051"/>
                  </a:lnTo>
                  <a:lnTo>
                    <a:pt x="16312" y="2636"/>
                  </a:lnTo>
                  <a:lnTo>
                    <a:pt x="14344" y="1"/>
                  </a:ln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7423210" y="2441761"/>
              <a:ext cx="316223" cy="421060"/>
            </a:xfrm>
            <a:custGeom>
              <a:avLst/>
              <a:gdLst/>
              <a:ahLst/>
              <a:cxnLst/>
              <a:rect l="l" t="t" r="r" b="b"/>
              <a:pathLst>
                <a:path w="11447" h="15242" extrusionOk="0">
                  <a:moveTo>
                    <a:pt x="405" y="1"/>
                  </a:moveTo>
                  <a:cubicBezTo>
                    <a:pt x="405" y="1"/>
                    <a:pt x="0" y="15242"/>
                    <a:pt x="3734" y="15242"/>
                  </a:cubicBezTo>
                  <a:cubicBezTo>
                    <a:pt x="4286" y="15242"/>
                    <a:pt x="4928" y="14909"/>
                    <a:pt x="5676" y="14144"/>
                  </a:cubicBezTo>
                  <a:cubicBezTo>
                    <a:pt x="11447" y="8173"/>
                    <a:pt x="5109" y="1635"/>
                    <a:pt x="5109" y="1635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6898990" y="2333027"/>
              <a:ext cx="669050" cy="778694"/>
            </a:xfrm>
            <a:custGeom>
              <a:avLst/>
              <a:gdLst/>
              <a:ahLst/>
              <a:cxnLst/>
              <a:rect l="l" t="t" r="r" b="b"/>
              <a:pathLst>
                <a:path w="24219" h="28188" extrusionOk="0">
                  <a:moveTo>
                    <a:pt x="1" y="1"/>
                  </a:moveTo>
                  <a:lnTo>
                    <a:pt x="568" y="17680"/>
                  </a:lnTo>
                  <a:cubicBezTo>
                    <a:pt x="568" y="23451"/>
                    <a:pt x="5271" y="28187"/>
                    <a:pt x="11075" y="28187"/>
                  </a:cubicBezTo>
                  <a:lnTo>
                    <a:pt x="13711" y="28187"/>
                  </a:lnTo>
                  <a:cubicBezTo>
                    <a:pt x="19515" y="28187"/>
                    <a:pt x="24218" y="23517"/>
                    <a:pt x="24185" y="17680"/>
                  </a:cubicBezTo>
                  <a:lnTo>
                    <a:pt x="23584" y="1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7285110" y="2748263"/>
              <a:ext cx="53482" cy="165336"/>
            </a:xfrm>
            <a:custGeom>
              <a:avLst/>
              <a:gdLst/>
              <a:ahLst/>
              <a:cxnLst/>
              <a:rect l="l" t="t" r="r" b="b"/>
              <a:pathLst>
                <a:path w="1936" h="5985" extrusionOk="0">
                  <a:moveTo>
                    <a:pt x="273" y="0"/>
                  </a:moveTo>
                  <a:cubicBezTo>
                    <a:pt x="191" y="0"/>
                    <a:pt x="104" y="25"/>
                    <a:pt x="67" y="80"/>
                  </a:cubicBezTo>
                  <a:cubicBezTo>
                    <a:pt x="1" y="180"/>
                    <a:pt x="1" y="381"/>
                    <a:pt x="101" y="481"/>
                  </a:cubicBezTo>
                  <a:cubicBezTo>
                    <a:pt x="868" y="1048"/>
                    <a:pt x="1335" y="1982"/>
                    <a:pt x="1368" y="2916"/>
                  </a:cubicBezTo>
                  <a:cubicBezTo>
                    <a:pt x="1368" y="3883"/>
                    <a:pt x="935" y="4850"/>
                    <a:pt x="234" y="5484"/>
                  </a:cubicBezTo>
                  <a:cubicBezTo>
                    <a:pt x="101" y="5584"/>
                    <a:pt x="101" y="5751"/>
                    <a:pt x="201" y="5884"/>
                  </a:cubicBezTo>
                  <a:cubicBezTo>
                    <a:pt x="234" y="5918"/>
                    <a:pt x="334" y="5985"/>
                    <a:pt x="401" y="5985"/>
                  </a:cubicBezTo>
                  <a:cubicBezTo>
                    <a:pt x="468" y="5985"/>
                    <a:pt x="519" y="5955"/>
                    <a:pt x="556" y="5955"/>
                  </a:cubicBezTo>
                  <a:cubicBezTo>
                    <a:pt x="575" y="5955"/>
                    <a:pt x="590" y="5962"/>
                    <a:pt x="601" y="5985"/>
                  </a:cubicBezTo>
                  <a:cubicBezTo>
                    <a:pt x="1435" y="5217"/>
                    <a:pt x="1935" y="4083"/>
                    <a:pt x="1902" y="2982"/>
                  </a:cubicBezTo>
                  <a:cubicBezTo>
                    <a:pt x="1902" y="1848"/>
                    <a:pt x="1335" y="747"/>
                    <a:pt x="434" y="47"/>
                  </a:cubicBezTo>
                  <a:cubicBezTo>
                    <a:pt x="404" y="17"/>
                    <a:pt x="341" y="0"/>
                    <a:pt x="273" y="0"/>
                  </a:cubicBezTo>
                  <a:close/>
                </a:path>
              </a:pathLst>
            </a:custGeom>
            <a:solidFill>
              <a:srgbClr val="D693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6953357" y="2731108"/>
              <a:ext cx="198154" cy="198154"/>
            </a:xfrm>
            <a:custGeom>
              <a:avLst/>
              <a:gdLst/>
              <a:ahLst/>
              <a:cxnLst/>
              <a:rect l="l" t="t" r="r" b="b"/>
              <a:pathLst>
                <a:path w="7173" h="7173" extrusionOk="0">
                  <a:moveTo>
                    <a:pt x="3570" y="1"/>
                  </a:moveTo>
                  <a:cubicBezTo>
                    <a:pt x="1602" y="1"/>
                    <a:pt x="1" y="1602"/>
                    <a:pt x="1" y="3603"/>
                  </a:cubicBezTo>
                  <a:cubicBezTo>
                    <a:pt x="1" y="5571"/>
                    <a:pt x="1602" y="7173"/>
                    <a:pt x="3570" y="7173"/>
                  </a:cubicBezTo>
                  <a:cubicBezTo>
                    <a:pt x="5538" y="7173"/>
                    <a:pt x="7173" y="5571"/>
                    <a:pt x="7173" y="3603"/>
                  </a:cubicBezTo>
                  <a:cubicBezTo>
                    <a:pt x="7173" y="1602"/>
                    <a:pt x="5538" y="1"/>
                    <a:pt x="3570" y="1"/>
                  </a:cubicBez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7433486" y="2730196"/>
              <a:ext cx="134561" cy="199066"/>
            </a:xfrm>
            <a:custGeom>
              <a:avLst/>
              <a:gdLst/>
              <a:ahLst/>
              <a:cxnLst/>
              <a:rect l="l" t="t" r="r" b="b"/>
              <a:pathLst>
                <a:path w="4871" h="7206" extrusionOk="0">
                  <a:moveTo>
                    <a:pt x="3636" y="0"/>
                  </a:moveTo>
                  <a:cubicBezTo>
                    <a:pt x="1635" y="0"/>
                    <a:pt x="0" y="1635"/>
                    <a:pt x="0" y="3636"/>
                  </a:cubicBezTo>
                  <a:cubicBezTo>
                    <a:pt x="0" y="5638"/>
                    <a:pt x="1601" y="7206"/>
                    <a:pt x="3569" y="7206"/>
                  </a:cubicBezTo>
                  <a:cubicBezTo>
                    <a:pt x="3736" y="7206"/>
                    <a:pt x="3936" y="7206"/>
                    <a:pt x="4136" y="7172"/>
                  </a:cubicBezTo>
                  <a:cubicBezTo>
                    <a:pt x="4570" y="5971"/>
                    <a:pt x="4870" y="4670"/>
                    <a:pt x="4870" y="3336"/>
                  </a:cubicBezTo>
                  <a:lnTo>
                    <a:pt x="4803" y="201"/>
                  </a:lnTo>
                  <a:cubicBezTo>
                    <a:pt x="4403" y="67"/>
                    <a:pt x="4036" y="0"/>
                    <a:pt x="3636" y="0"/>
                  </a:cubicBezTo>
                  <a:close/>
                </a:path>
              </a:pathLst>
            </a:custGeom>
            <a:solidFill>
              <a:srgbClr val="F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7101733" y="2122937"/>
              <a:ext cx="180640" cy="191276"/>
            </a:xfrm>
            <a:custGeom>
              <a:avLst/>
              <a:gdLst/>
              <a:ahLst/>
              <a:cxnLst/>
              <a:rect l="l" t="t" r="r" b="b"/>
              <a:pathLst>
                <a:path w="6539" h="6924" extrusionOk="0">
                  <a:moveTo>
                    <a:pt x="4537" y="0"/>
                  </a:moveTo>
                  <a:cubicBezTo>
                    <a:pt x="5171" y="1368"/>
                    <a:pt x="4637" y="3036"/>
                    <a:pt x="3670" y="4170"/>
                  </a:cubicBezTo>
                  <a:cubicBezTo>
                    <a:pt x="2669" y="5337"/>
                    <a:pt x="1335" y="6038"/>
                    <a:pt x="0" y="6772"/>
                  </a:cubicBezTo>
                  <a:cubicBezTo>
                    <a:pt x="539" y="6874"/>
                    <a:pt x="1059" y="6923"/>
                    <a:pt x="1552" y="6923"/>
                  </a:cubicBezTo>
                  <a:cubicBezTo>
                    <a:pt x="3468" y="6923"/>
                    <a:pt x="4981" y="6177"/>
                    <a:pt x="5671" y="4904"/>
                  </a:cubicBezTo>
                  <a:cubicBezTo>
                    <a:pt x="6538" y="3302"/>
                    <a:pt x="6038" y="110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6706414" y="2283772"/>
              <a:ext cx="479183" cy="408657"/>
            </a:xfrm>
            <a:custGeom>
              <a:avLst/>
              <a:gdLst/>
              <a:ahLst/>
              <a:cxnLst/>
              <a:rect l="l" t="t" r="r" b="b"/>
              <a:pathLst>
                <a:path w="17346" h="14793" extrusionOk="0">
                  <a:moveTo>
                    <a:pt x="13643" y="1"/>
                  </a:moveTo>
                  <a:cubicBezTo>
                    <a:pt x="10083" y="1"/>
                    <a:pt x="5267" y="1093"/>
                    <a:pt x="2969" y="3185"/>
                  </a:cubicBezTo>
                  <a:cubicBezTo>
                    <a:pt x="0" y="5953"/>
                    <a:pt x="601" y="11124"/>
                    <a:pt x="2302" y="14793"/>
                  </a:cubicBezTo>
                  <a:cubicBezTo>
                    <a:pt x="5971" y="14793"/>
                    <a:pt x="10541" y="12725"/>
                    <a:pt x="13210" y="10223"/>
                  </a:cubicBezTo>
                  <a:cubicBezTo>
                    <a:pt x="15878" y="7721"/>
                    <a:pt x="17346" y="3818"/>
                    <a:pt x="16345" y="282"/>
                  </a:cubicBezTo>
                  <a:cubicBezTo>
                    <a:pt x="15614" y="94"/>
                    <a:pt x="14682" y="1"/>
                    <a:pt x="13643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6559888" y="2672128"/>
              <a:ext cx="298599" cy="346638"/>
            </a:xfrm>
            <a:custGeom>
              <a:avLst/>
              <a:gdLst/>
              <a:ahLst/>
              <a:cxnLst/>
              <a:rect l="l" t="t" r="r" b="b"/>
              <a:pathLst>
                <a:path w="10809" h="12548" extrusionOk="0">
                  <a:moveTo>
                    <a:pt x="10808" y="1"/>
                  </a:moveTo>
                  <a:cubicBezTo>
                    <a:pt x="9074" y="1002"/>
                    <a:pt x="7005" y="1435"/>
                    <a:pt x="5137" y="2169"/>
                  </a:cubicBezTo>
                  <a:cubicBezTo>
                    <a:pt x="3269" y="2936"/>
                    <a:pt x="1401" y="4104"/>
                    <a:pt x="634" y="5972"/>
                  </a:cubicBezTo>
                  <a:cubicBezTo>
                    <a:pt x="0" y="7573"/>
                    <a:pt x="267" y="9441"/>
                    <a:pt x="1335" y="10775"/>
                  </a:cubicBezTo>
                  <a:cubicBezTo>
                    <a:pt x="2232" y="11897"/>
                    <a:pt x="3672" y="12548"/>
                    <a:pt x="5100" y="12548"/>
                  </a:cubicBezTo>
                  <a:cubicBezTo>
                    <a:pt x="5370" y="12548"/>
                    <a:pt x="5639" y="12524"/>
                    <a:pt x="5905" y="12477"/>
                  </a:cubicBezTo>
                  <a:cubicBezTo>
                    <a:pt x="4237" y="11676"/>
                    <a:pt x="3303" y="9741"/>
                    <a:pt x="3403" y="7907"/>
                  </a:cubicBezTo>
                  <a:cubicBezTo>
                    <a:pt x="3503" y="6072"/>
                    <a:pt x="4504" y="4337"/>
                    <a:pt x="5938" y="3137"/>
                  </a:cubicBezTo>
                  <a:cubicBezTo>
                    <a:pt x="7272" y="1936"/>
                    <a:pt x="8974" y="1135"/>
                    <a:pt x="10808" y="1"/>
                  </a:cubicBezTo>
                  <a:close/>
                </a:path>
              </a:pathLst>
            </a:custGeom>
            <a:solidFill>
              <a:srgbClr val="090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6647433" y="2706245"/>
              <a:ext cx="280145" cy="520206"/>
            </a:xfrm>
            <a:custGeom>
              <a:avLst/>
              <a:gdLst/>
              <a:ahLst/>
              <a:cxnLst/>
              <a:rect l="l" t="t" r="r" b="b"/>
              <a:pathLst>
                <a:path w="10141" h="18831" extrusionOk="0">
                  <a:moveTo>
                    <a:pt x="4737" y="0"/>
                  </a:moveTo>
                  <a:cubicBezTo>
                    <a:pt x="2936" y="2335"/>
                    <a:pt x="1335" y="4904"/>
                    <a:pt x="668" y="7772"/>
                  </a:cubicBezTo>
                  <a:cubicBezTo>
                    <a:pt x="0" y="10675"/>
                    <a:pt x="401" y="13877"/>
                    <a:pt x="2235" y="16212"/>
                  </a:cubicBezTo>
                  <a:cubicBezTo>
                    <a:pt x="3520" y="17824"/>
                    <a:pt x="5591" y="18831"/>
                    <a:pt x="7622" y="18831"/>
                  </a:cubicBezTo>
                  <a:cubicBezTo>
                    <a:pt x="8490" y="18831"/>
                    <a:pt x="9351" y="18646"/>
                    <a:pt x="10141" y="18247"/>
                  </a:cubicBezTo>
                  <a:lnTo>
                    <a:pt x="10141" y="18247"/>
                  </a:lnTo>
                  <a:cubicBezTo>
                    <a:pt x="9879" y="18307"/>
                    <a:pt x="9618" y="18336"/>
                    <a:pt x="9359" y="18336"/>
                  </a:cubicBezTo>
                  <a:cubicBezTo>
                    <a:pt x="7344" y="18336"/>
                    <a:pt x="5495" y="16588"/>
                    <a:pt x="4904" y="14577"/>
                  </a:cubicBezTo>
                  <a:cubicBezTo>
                    <a:pt x="4237" y="12342"/>
                    <a:pt x="4770" y="9907"/>
                    <a:pt x="5338" y="7606"/>
                  </a:cubicBezTo>
                  <a:cubicBezTo>
                    <a:pt x="5905" y="5337"/>
                    <a:pt x="6505" y="2936"/>
                    <a:pt x="4737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7611311" y="271638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667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7617775" y="2648177"/>
              <a:ext cx="197215" cy="463548"/>
            </a:xfrm>
            <a:custGeom>
              <a:avLst/>
              <a:gdLst/>
              <a:ahLst/>
              <a:cxnLst/>
              <a:rect l="l" t="t" r="r" b="b"/>
              <a:pathLst>
                <a:path w="7139" h="16780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2136"/>
                    <a:pt x="601" y="4137"/>
                    <a:pt x="1502" y="5938"/>
                  </a:cubicBezTo>
                  <a:cubicBezTo>
                    <a:pt x="2335" y="7673"/>
                    <a:pt x="3470" y="9307"/>
                    <a:pt x="4137" y="11142"/>
                  </a:cubicBezTo>
                  <a:cubicBezTo>
                    <a:pt x="4804" y="12977"/>
                    <a:pt x="4971" y="15112"/>
                    <a:pt x="3903" y="16779"/>
                  </a:cubicBezTo>
                  <a:cubicBezTo>
                    <a:pt x="6005" y="16012"/>
                    <a:pt x="7139" y="13510"/>
                    <a:pt x="6905" y="11309"/>
                  </a:cubicBezTo>
                  <a:cubicBezTo>
                    <a:pt x="6705" y="9040"/>
                    <a:pt x="5471" y="7039"/>
                    <a:pt x="4070" y="5304"/>
                  </a:cubicBezTo>
                  <a:cubicBezTo>
                    <a:pt x="2702" y="3537"/>
                    <a:pt x="1101" y="19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7184664" y="2269130"/>
              <a:ext cx="452470" cy="348213"/>
            </a:xfrm>
            <a:custGeom>
              <a:avLst/>
              <a:gdLst/>
              <a:ahLst/>
              <a:cxnLst/>
              <a:rect l="l" t="t" r="r" b="b"/>
              <a:pathLst>
                <a:path w="16379" h="12605" extrusionOk="0">
                  <a:moveTo>
                    <a:pt x="5353" y="0"/>
                  </a:moveTo>
                  <a:cubicBezTo>
                    <a:pt x="3457" y="0"/>
                    <a:pt x="1506" y="150"/>
                    <a:pt x="1" y="546"/>
                  </a:cubicBezTo>
                  <a:cubicBezTo>
                    <a:pt x="3136" y="5749"/>
                    <a:pt x="8473" y="10386"/>
                    <a:pt x="13410" y="12354"/>
                  </a:cubicBezTo>
                  <a:cubicBezTo>
                    <a:pt x="13761" y="12471"/>
                    <a:pt x="14145" y="12605"/>
                    <a:pt x="14516" y="12605"/>
                  </a:cubicBezTo>
                  <a:cubicBezTo>
                    <a:pt x="14674" y="12605"/>
                    <a:pt x="14829" y="12581"/>
                    <a:pt x="14978" y="12521"/>
                  </a:cubicBezTo>
                  <a:cubicBezTo>
                    <a:pt x="15712" y="12187"/>
                    <a:pt x="15912" y="11220"/>
                    <a:pt x="16012" y="10386"/>
                  </a:cubicBezTo>
                  <a:cubicBezTo>
                    <a:pt x="16212" y="8251"/>
                    <a:pt x="16379" y="6050"/>
                    <a:pt x="15478" y="4148"/>
                  </a:cubicBezTo>
                  <a:cubicBezTo>
                    <a:pt x="14344" y="1746"/>
                    <a:pt x="11642" y="412"/>
                    <a:pt x="9007" y="179"/>
                  </a:cubicBezTo>
                  <a:cubicBezTo>
                    <a:pt x="7923" y="70"/>
                    <a:pt x="6651" y="0"/>
                    <a:pt x="5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7153337" y="2901584"/>
              <a:ext cx="197215" cy="96798"/>
            </a:xfrm>
            <a:custGeom>
              <a:avLst/>
              <a:gdLst/>
              <a:ahLst/>
              <a:cxnLst/>
              <a:rect l="l" t="t" r="r" b="b"/>
              <a:pathLst>
                <a:path w="7139" h="3504" extrusionOk="0">
                  <a:moveTo>
                    <a:pt x="307" y="1"/>
                  </a:moveTo>
                  <a:cubicBezTo>
                    <a:pt x="260" y="1"/>
                    <a:pt x="212" y="12"/>
                    <a:pt x="167" y="34"/>
                  </a:cubicBezTo>
                  <a:cubicBezTo>
                    <a:pt x="34" y="134"/>
                    <a:pt x="0" y="301"/>
                    <a:pt x="101" y="435"/>
                  </a:cubicBezTo>
                  <a:cubicBezTo>
                    <a:pt x="1201" y="2336"/>
                    <a:pt x="3370" y="3503"/>
                    <a:pt x="5604" y="3503"/>
                  </a:cubicBezTo>
                  <a:cubicBezTo>
                    <a:pt x="6038" y="3503"/>
                    <a:pt x="6505" y="3470"/>
                    <a:pt x="6872" y="3370"/>
                  </a:cubicBezTo>
                  <a:cubicBezTo>
                    <a:pt x="7039" y="3337"/>
                    <a:pt x="7139" y="3203"/>
                    <a:pt x="7106" y="3036"/>
                  </a:cubicBezTo>
                  <a:cubicBezTo>
                    <a:pt x="7050" y="2897"/>
                    <a:pt x="6971" y="2828"/>
                    <a:pt x="6850" y="2828"/>
                  </a:cubicBezTo>
                  <a:cubicBezTo>
                    <a:pt x="6826" y="2828"/>
                    <a:pt x="6800" y="2831"/>
                    <a:pt x="6772" y="2836"/>
                  </a:cubicBezTo>
                  <a:cubicBezTo>
                    <a:pt x="6402" y="2916"/>
                    <a:pt x="6024" y="2954"/>
                    <a:pt x="5644" y="2954"/>
                  </a:cubicBezTo>
                  <a:cubicBezTo>
                    <a:pt x="3627" y="2954"/>
                    <a:pt x="1573" y="1875"/>
                    <a:pt x="534" y="134"/>
                  </a:cubicBezTo>
                  <a:cubicBezTo>
                    <a:pt x="490" y="45"/>
                    <a:pt x="401" y="1"/>
                    <a:pt x="307" y="1"/>
                  </a:cubicBezTo>
                  <a:close/>
                </a:path>
              </a:pathLst>
            </a:custGeom>
            <a:solidFill>
              <a:srgbClr val="D693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6715613" y="2573478"/>
              <a:ext cx="238708" cy="158457"/>
            </a:xfrm>
            <a:custGeom>
              <a:avLst/>
              <a:gdLst/>
              <a:ahLst/>
              <a:cxnLst/>
              <a:rect l="l" t="t" r="r" b="b"/>
              <a:pathLst>
                <a:path w="8641" h="5736" extrusionOk="0">
                  <a:moveTo>
                    <a:pt x="6196" y="0"/>
                  </a:moveTo>
                  <a:cubicBezTo>
                    <a:pt x="5922" y="0"/>
                    <a:pt x="5643" y="54"/>
                    <a:pt x="5371" y="170"/>
                  </a:cubicBezTo>
                  <a:lnTo>
                    <a:pt x="1669" y="1637"/>
                  </a:lnTo>
                  <a:cubicBezTo>
                    <a:pt x="535" y="2071"/>
                    <a:pt x="1" y="3372"/>
                    <a:pt x="535" y="4506"/>
                  </a:cubicBezTo>
                  <a:lnTo>
                    <a:pt x="535" y="4539"/>
                  </a:lnTo>
                  <a:cubicBezTo>
                    <a:pt x="908" y="5286"/>
                    <a:pt x="1690" y="5736"/>
                    <a:pt x="2492" y="5736"/>
                  </a:cubicBezTo>
                  <a:cubicBezTo>
                    <a:pt x="2765" y="5736"/>
                    <a:pt x="3041" y="5684"/>
                    <a:pt x="3303" y="5573"/>
                  </a:cubicBezTo>
                  <a:lnTo>
                    <a:pt x="7006" y="4072"/>
                  </a:lnTo>
                  <a:cubicBezTo>
                    <a:pt x="8107" y="3639"/>
                    <a:pt x="8640" y="2404"/>
                    <a:pt x="8173" y="1337"/>
                  </a:cubicBezTo>
                  <a:cubicBezTo>
                    <a:pt x="7821" y="508"/>
                    <a:pt x="7034" y="0"/>
                    <a:pt x="6196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6882415" y="2492315"/>
              <a:ext cx="667199" cy="352274"/>
            </a:xfrm>
            <a:custGeom>
              <a:avLst/>
              <a:gdLst/>
              <a:ahLst/>
              <a:cxnLst/>
              <a:rect l="l" t="t" r="r" b="b"/>
              <a:pathLst>
                <a:path w="24152" h="12752" extrusionOk="0">
                  <a:moveTo>
                    <a:pt x="13918" y="0"/>
                  </a:moveTo>
                  <a:cubicBezTo>
                    <a:pt x="9110" y="0"/>
                    <a:pt x="4288" y="1065"/>
                    <a:pt x="0" y="3007"/>
                  </a:cubicBezTo>
                  <a:cubicBezTo>
                    <a:pt x="601" y="5576"/>
                    <a:pt x="1335" y="8144"/>
                    <a:pt x="3003" y="10146"/>
                  </a:cubicBezTo>
                  <a:cubicBezTo>
                    <a:pt x="4286" y="11685"/>
                    <a:pt x="6259" y="12751"/>
                    <a:pt x="8226" y="12751"/>
                  </a:cubicBezTo>
                  <a:cubicBezTo>
                    <a:pt x="8815" y="12751"/>
                    <a:pt x="9405" y="12655"/>
                    <a:pt x="9974" y="12448"/>
                  </a:cubicBezTo>
                  <a:cubicBezTo>
                    <a:pt x="11309" y="11947"/>
                    <a:pt x="12476" y="10813"/>
                    <a:pt x="13944" y="10780"/>
                  </a:cubicBezTo>
                  <a:cubicBezTo>
                    <a:pt x="13960" y="10779"/>
                    <a:pt x="13977" y="10779"/>
                    <a:pt x="13993" y="10779"/>
                  </a:cubicBezTo>
                  <a:cubicBezTo>
                    <a:pt x="15871" y="10779"/>
                    <a:pt x="17363" y="12648"/>
                    <a:pt x="19281" y="12648"/>
                  </a:cubicBezTo>
                  <a:cubicBezTo>
                    <a:pt x="19306" y="12648"/>
                    <a:pt x="19331" y="12649"/>
                    <a:pt x="19357" y="12649"/>
                  </a:cubicBezTo>
                  <a:cubicBezTo>
                    <a:pt x="20432" y="12649"/>
                    <a:pt x="21499" y="11960"/>
                    <a:pt x="22183" y="11080"/>
                  </a:cubicBezTo>
                  <a:cubicBezTo>
                    <a:pt x="22883" y="10146"/>
                    <a:pt x="23217" y="9012"/>
                    <a:pt x="23517" y="7944"/>
                  </a:cubicBezTo>
                  <a:cubicBezTo>
                    <a:pt x="23984" y="6010"/>
                    <a:pt x="24151" y="3775"/>
                    <a:pt x="22850" y="2274"/>
                  </a:cubicBezTo>
                  <a:cubicBezTo>
                    <a:pt x="21816" y="1006"/>
                    <a:pt x="20148" y="606"/>
                    <a:pt x="18547" y="339"/>
                  </a:cubicBezTo>
                  <a:cubicBezTo>
                    <a:pt x="17018" y="111"/>
                    <a:pt x="15469" y="0"/>
                    <a:pt x="13918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6778295" y="3321792"/>
              <a:ext cx="1021020" cy="902177"/>
            </a:xfrm>
            <a:custGeom>
              <a:avLst/>
              <a:gdLst/>
              <a:ahLst/>
              <a:cxnLst/>
              <a:rect l="l" t="t" r="r" b="b"/>
              <a:pathLst>
                <a:path w="36960" h="32658" extrusionOk="0">
                  <a:moveTo>
                    <a:pt x="9840" y="1"/>
                  </a:moveTo>
                  <a:cubicBezTo>
                    <a:pt x="9840" y="1"/>
                    <a:pt x="2068" y="9441"/>
                    <a:pt x="1001" y="12777"/>
                  </a:cubicBezTo>
                  <a:cubicBezTo>
                    <a:pt x="0" y="15845"/>
                    <a:pt x="234" y="19181"/>
                    <a:pt x="1068" y="22317"/>
                  </a:cubicBezTo>
                  <a:cubicBezTo>
                    <a:pt x="1901" y="25452"/>
                    <a:pt x="3436" y="29722"/>
                    <a:pt x="4870" y="32658"/>
                  </a:cubicBezTo>
                  <a:lnTo>
                    <a:pt x="33791" y="32658"/>
                  </a:lnTo>
                  <a:lnTo>
                    <a:pt x="36960" y="20382"/>
                  </a:lnTo>
                  <a:lnTo>
                    <a:pt x="28687" y="1"/>
                  </a:lnTo>
                  <a:lnTo>
                    <a:pt x="13610" y="15345"/>
                  </a:lnTo>
                  <a:lnTo>
                    <a:pt x="9840" y="1"/>
                  </a:lnTo>
                  <a:close/>
                </a:path>
              </a:pathLst>
            </a:custGeom>
            <a:solidFill>
              <a:srgbClr val="A6A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6778295" y="3321792"/>
              <a:ext cx="1021020" cy="902177"/>
            </a:xfrm>
            <a:custGeom>
              <a:avLst/>
              <a:gdLst/>
              <a:ahLst/>
              <a:cxnLst/>
              <a:rect l="l" t="t" r="r" b="b"/>
              <a:pathLst>
                <a:path w="36960" h="32658" extrusionOk="0">
                  <a:moveTo>
                    <a:pt x="9840" y="1"/>
                  </a:moveTo>
                  <a:cubicBezTo>
                    <a:pt x="9840" y="1"/>
                    <a:pt x="2068" y="9441"/>
                    <a:pt x="1001" y="12777"/>
                  </a:cubicBezTo>
                  <a:cubicBezTo>
                    <a:pt x="0" y="15845"/>
                    <a:pt x="234" y="19181"/>
                    <a:pt x="1068" y="22317"/>
                  </a:cubicBezTo>
                  <a:cubicBezTo>
                    <a:pt x="1901" y="25452"/>
                    <a:pt x="3436" y="29722"/>
                    <a:pt x="4870" y="32658"/>
                  </a:cubicBezTo>
                  <a:lnTo>
                    <a:pt x="33791" y="32658"/>
                  </a:lnTo>
                  <a:lnTo>
                    <a:pt x="36960" y="20382"/>
                  </a:lnTo>
                  <a:lnTo>
                    <a:pt x="28687" y="1"/>
                  </a:lnTo>
                  <a:lnTo>
                    <a:pt x="13610" y="15345"/>
                  </a:lnTo>
                  <a:lnTo>
                    <a:pt x="9840" y="1"/>
                  </a:lnTo>
                  <a:close/>
                </a:path>
              </a:pathLst>
            </a:custGeom>
            <a:solidFill>
              <a:srgbClr val="A6A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6792108" y="3859049"/>
              <a:ext cx="1007207" cy="364926"/>
            </a:xfrm>
            <a:custGeom>
              <a:avLst/>
              <a:gdLst/>
              <a:ahLst/>
              <a:cxnLst/>
              <a:rect l="l" t="t" r="r" b="b"/>
              <a:pathLst>
                <a:path w="36460" h="13210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967"/>
                    <a:pt x="334" y="1901"/>
                    <a:pt x="568" y="2869"/>
                  </a:cubicBezTo>
                  <a:cubicBezTo>
                    <a:pt x="1401" y="6004"/>
                    <a:pt x="2936" y="10307"/>
                    <a:pt x="4370" y="13210"/>
                  </a:cubicBezTo>
                  <a:lnTo>
                    <a:pt x="33291" y="13210"/>
                  </a:lnTo>
                  <a:lnTo>
                    <a:pt x="36460" y="967"/>
                  </a:lnTo>
                  <a:lnTo>
                    <a:pt x="36426" y="834"/>
                  </a:lnTo>
                  <a:cubicBezTo>
                    <a:pt x="29922" y="3136"/>
                    <a:pt x="19614" y="3970"/>
                    <a:pt x="13110" y="4570"/>
                  </a:cubicBezTo>
                  <a:cubicBezTo>
                    <a:pt x="12726" y="4607"/>
                    <a:pt x="12342" y="4625"/>
                    <a:pt x="11959" y="4625"/>
                  </a:cubicBezTo>
                  <a:cubicBezTo>
                    <a:pt x="7194" y="4625"/>
                    <a:pt x="2625" y="188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6927555" y="2471789"/>
              <a:ext cx="667199" cy="353434"/>
            </a:xfrm>
            <a:custGeom>
              <a:avLst/>
              <a:gdLst/>
              <a:ahLst/>
              <a:cxnLst/>
              <a:rect l="l" t="t" r="r" b="b"/>
              <a:pathLst>
                <a:path w="24152" h="12794" extrusionOk="0">
                  <a:moveTo>
                    <a:pt x="13946" y="1"/>
                  </a:moveTo>
                  <a:cubicBezTo>
                    <a:pt x="9129" y="1"/>
                    <a:pt x="4297" y="1104"/>
                    <a:pt x="1" y="3050"/>
                  </a:cubicBezTo>
                  <a:cubicBezTo>
                    <a:pt x="601" y="5585"/>
                    <a:pt x="1335" y="8187"/>
                    <a:pt x="3003" y="10188"/>
                  </a:cubicBezTo>
                  <a:cubicBezTo>
                    <a:pt x="4286" y="11728"/>
                    <a:pt x="6260" y="12794"/>
                    <a:pt x="8226" y="12794"/>
                  </a:cubicBezTo>
                  <a:cubicBezTo>
                    <a:pt x="8816" y="12794"/>
                    <a:pt x="9405" y="12698"/>
                    <a:pt x="9975" y="12490"/>
                  </a:cubicBezTo>
                  <a:cubicBezTo>
                    <a:pt x="11309" y="11990"/>
                    <a:pt x="12477" y="10856"/>
                    <a:pt x="13911" y="10822"/>
                  </a:cubicBezTo>
                  <a:cubicBezTo>
                    <a:pt x="13944" y="10821"/>
                    <a:pt x="13976" y="10821"/>
                    <a:pt x="14009" y="10821"/>
                  </a:cubicBezTo>
                  <a:cubicBezTo>
                    <a:pt x="15897" y="10821"/>
                    <a:pt x="17379" y="12690"/>
                    <a:pt x="19281" y="12690"/>
                  </a:cubicBezTo>
                  <a:cubicBezTo>
                    <a:pt x="19307" y="12691"/>
                    <a:pt x="19332" y="12691"/>
                    <a:pt x="19357" y="12691"/>
                  </a:cubicBezTo>
                  <a:cubicBezTo>
                    <a:pt x="20432" y="12691"/>
                    <a:pt x="21499" y="12002"/>
                    <a:pt x="22183" y="11089"/>
                  </a:cubicBezTo>
                  <a:cubicBezTo>
                    <a:pt x="22884" y="10188"/>
                    <a:pt x="23218" y="9054"/>
                    <a:pt x="23518" y="7920"/>
                  </a:cubicBezTo>
                  <a:cubicBezTo>
                    <a:pt x="23985" y="6019"/>
                    <a:pt x="24152" y="3750"/>
                    <a:pt x="22851" y="2249"/>
                  </a:cubicBezTo>
                  <a:cubicBezTo>
                    <a:pt x="21817" y="1015"/>
                    <a:pt x="20149" y="582"/>
                    <a:pt x="18548" y="348"/>
                  </a:cubicBezTo>
                  <a:cubicBezTo>
                    <a:pt x="17027" y="114"/>
                    <a:pt x="15488" y="1"/>
                    <a:pt x="13946" y="1"/>
                  </a:cubicBezTo>
                  <a:close/>
                </a:path>
              </a:pathLst>
            </a:custGeom>
            <a:solidFill>
              <a:srgbClr val="A6A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7121071" y="2472508"/>
              <a:ext cx="328102" cy="353572"/>
            </a:xfrm>
            <a:custGeom>
              <a:avLst/>
              <a:gdLst/>
              <a:ahLst/>
              <a:cxnLst/>
              <a:rect l="l" t="t" r="r" b="b"/>
              <a:pathLst>
                <a:path w="11877" h="12799" extrusionOk="0">
                  <a:moveTo>
                    <a:pt x="6939" y="1"/>
                  </a:moveTo>
                  <a:cubicBezTo>
                    <a:pt x="5457" y="1"/>
                    <a:pt x="3976" y="109"/>
                    <a:pt x="2503" y="322"/>
                  </a:cubicBezTo>
                  <a:lnTo>
                    <a:pt x="1" y="12664"/>
                  </a:lnTo>
                  <a:cubicBezTo>
                    <a:pt x="426" y="12749"/>
                    <a:pt x="851" y="12798"/>
                    <a:pt x="1274" y="12798"/>
                  </a:cubicBezTo>
                  <a:cubicBezTo>
                    <a:pt x="1846" y="12798"/>
                    <a:pt x="2413" y="12708"/>
                    <a:pt x="2970" y="12497"/>
                  </a:cubicBezTo>
                  <a:cubicBezTo>
                    <a:pt x="4304" y="11997"/>
                    <a:pt x="5472" y="10863"/>
                    <a:pt x="6906" y="10830"/>
                  </a:cubicBezTo>
                  <a:cubicBezTo>
                    <a:pt x="7473" y="10830"/>
                    <a:pt x="8007" y="10963"/>
                    <a:pt x="8507" y="11196"/>
                  </a:cubicBezTo>
                  <a:lnTo>
                    <a:pt x="11876" y="389"/>
                  </a:lnTo>
                  <a:cubicBezTo>
                    <a:pt x="11776" y="389"/>
                    <a:pt x="11643" y="355"/>
                    <a:pt x="11543" y="355"/>
                  </a:cubicBezTo>
                  <a:cubicBezTo>
                    <a:pt x="10014" y="118"/>
                    <a:pt x="8476" y="1"/>
                    <a:pt x="693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7129386" y="2276423"/>
              <a:ext cx="228542" cy="357965"/>
            </a:xfrm>
            <a:custGeom>
              <a:avLst/>
              <a:gdLst/>
              <a:ahLst/>
              <a:cxnLst/>
              <a:rect l="l" t="t" r="r" b="b"/>
              <a:pathLst>
                <a:path w="8273" h="12958" extrusionOk="0">
                  <a:moveTo>
                    <a:pt x="2153" y="0"/>
                  </a:moveTo>
                  <a:cubicBezTo>
                    <a:pt x="1608" y="0"/>
                    <a:pt x="1191" y="267"/>
                    <a:pt x="1535" y="782"/>
                  </a:cubicBezTo>
                  <a:cubicBezTo>
                    <a:pt x="67" y="3184"/>
                    <a:pt x="0" y="6386"/>
                    <a:pt x="1368" y="8821"/>
                  </a:cubicBezTo>
                  <a:cubicBezTo>
                    <a:pt x="2735" y="11289"/>
                    <a:pt x="5504" y="12924"/>
                    <a:pt x="8273" y="12957"/>
                  </a:cubicBezTo>
                  <a:cubicBezTo>
                    <a:pt x="6004" y="11289"/>
                    <a:pt x="4537" y="8487"/>
                    <a:pt x="4470" y="5619"/>
                  </a:cubicBezTo>
                  <a:cubicBezTo>
                    <a:pt x="4403" y="4651"/>
                    <a:pt x="4537" y="3651"/>
                    <a:pt x="4470" y="2683"/>
                  </a:cubicBezTo>
                  <a:cubicBezTo>
                    <a:pt x="4337" y="1749"/>
                    <a:pt x="3903" y="749"/>
                    <a:pt x="3069" y="248"/>
                  </a:cubicBezTo>
                  <a:cubicBezTo>
                    <a:pt x="2796" y="82"/>
                    <a:pt x="2454" y="0"/>
                    <a:pt x="2153" y="0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7221517" y="2306176"/>
              <a:ext cx="300449" cy="320837"/>
            </a:xfrm>
            <a:custGeom>
              <a:avLst/>
              <a:gdLst/>
              <a:ahLst/>
              <a:cxnLst/>
              <a:rect l="l" t="t" r="r" b="b"/>
              <a:pathLst>
                <a:path w="10876" h="11614" extrusionOk="0">
                  <a:moveTo>
                    <a:pt x="227" y="1"/>
                  </a:moveTo>
                  <a:cubicBezTo>
                    <a:pt x="108" y="1"/>
                    <a:pt x="29" y="44"/>
                    <a:pt x="1" y="139"/>
                  </a:cubicBezTo>
                  <a:cubicBezTo>
                    <a:pt x="635" y="2874"/>
                    <a:pt x="1335" y="5676"/>
                    <a:pt x="3070" y="7944"/>
                  </a:cubicBezTo>
                  <a:cubicBezTo>
                    <a:pt x="4654" y="10006"/>
                    <a:pt x="7229" y="11614"/>
                    <a:pt x="9931" y="11614"/>
                  </a:cubicBezTo>
                  <a:cubicBezTo>
                    <a:pt x="10244" y="11614"/>
                    <a:pt x="10560" y="11592"/>
                    <a:pt x="10875" y="11547"/>
                  </a:cubicBezTo>
                  <a:cubicBezTo>
                    <a:pt x="8874" y="10913"/>
                    <a:pt x="7440" y="9245"/>
                    <a:pt x="6439" y="7544"/>
                  </a:cubicBezTo>
                  <a:cubicBezTo>
                    <a:pt x="5438" y="5843"/>
                    <a:pt x="4738" y="3941"/>
                    <a:pt x="3503" y="2374"/>
                  </a:cubicBezTo>
                  <a:cubicBezTo>
                    <a:pt x="2419" y="1094"/>
                    <a:pt x="824" y="1"/>
                    <a:pt x="227" y="1"/>
                  </a:cubicBez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7279585" y="3807444"/>
              <a:ext cx="692973" cy="804468"/>
            </a:xfrm>
            <a:custGeom>
              <a:avLst/>
              <a:gdLst/>
              <a:ahLst/>
              <a:cxnLst/>
              <a:rect l="l" t="t" r="r" b="b"/>
              <a:pathLst>
                <a:path w="25085" h="29121" extrusionOk="0">
                  <a:moveTo>
                    <a:pt x="12576" y="0"/>
                  </a:moveTo>
                  <a:lnTo>
                    <a:pt x="12576" y="33"/>
                  </a:lnTo>
                  <a:lnTo>
                    <a:pt x="12576" y="9840"/>
                  </a:lnTo>
                  <a:lnTo>
                    <a:pt x="0" y="23217"/>
                  </a:lnTo>
                  <a:lnTo>
                    <a:pt x="7005" y="29121"/>
                  </a:lnTo>
                  <a:lnTo>
                    <a:pt x="21082" y="16612"/>
                  </a:lnTo>
                  <a:cubicBezTo>
                    <a:pt x="23617" y="14344"/>
                    <a:pt x="25085" y="11075"/>
                    <a:pt x="25085" y="7672"/>
                  </a:cubicBezTo>
                  <a:lnTo>
                    <a:pt x="25085" y="0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7627002" y="3850733"/>
              <a:ext cx="345561" cy="169590"/>
            </a:xfrm>
            <a:custGeom>
              <a:avLst/>
              <a:gdLst/>
              <a:ahLst/>
              <a:cxnLst/>
              <a:rect l="l" t="t" r="r" b="b"/>
              <a:pathLst>
                <a:path w="12509" h="6139" extrusionOk="0">
                  <a:moveTo>
                    <a:pt x="0" y="1"/>
                  </a:moveTo>
                  <a:lnTo>
                    <a:pt x="0" y="6139"/>
                  </a:lnTo>
                  <a:lnTo>
                    <a:pt x="12509" y="5371"/>
                  </a:lnTo>
                  <a:lnTo>
                    <a:pt x="12509" y="1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7510893" y="3321792"/>
              <a:ext cx="549213" cy="646922"/>
            </a:xfrm>
            <a:custGeom>
              <a:avLst/>
              <a:gdLst/>
              <a:ahLst/>
              <a:cxnLst/>
              <a:rect l="l" t="t" r="r" b="b"/>
              <a:pathLst>
                <a:path w="19881" h="23418" extrusionOk="0">
                  <a:moveTo>
                    <a:pt x="2168" y="1"/>
                  </a:moveTo>
                  <a:lnTo>
                    <a:pt x="0" y="23418"/>
                  </a:lnTo>
                  <a:lnTo>
                    <a:pt x="19881" y="22183"/>
                  </a:lnTo>
                  <a:lnTo>
                    <a:pt x="13176" y="4437"/>
                  </a:lnTo>
                  <a:cubicBezTo>
                    <a:pt x="11942" y="1735"/>
                    <a:pt x="9273" y="1"/>
                    <a:pt x="6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7510893" y="3321792"/>
              <a:ext cx="313323" cy="646922"/>
            </a:xfrm>
            <a:custGeom>
              <a:avLst/>
              <a:gdLst/>
              <a:ahLst/>
              <a:cxnLst/>
              <a:rect l="l" t="t" r="r" b="b"/>
              <a:pathLst>
                <a:path w="11342" h="23418" extrusionOk="0">
                  <a:moveTo>
                    <a:pt x="2168" y="1"/>
                  </a:moveTo>
                  <a:lnTo>
                    <a:pt x="0" y="23418"/>
                  </a:lnTo>
                  <a:lnTo>
                    <a:pt x="0" y="23418"/>
                  </a:lnTo>
                  <a:lnTo>
                    <a:pt x="11341" y="22684"/>
                  </a:lnTo>
                  <a:lnTo>
                    <a:pt x="3402" y="1"/>
                  </a:lnTo>
                  <a:close/>
                </a:path>
              </a:pathLst>
            </a:custGeom>
            <a:solidFill>
              <a:srgbClr val="3F3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7140436" y="3733713"/>
              <a:ext cx="25829" cy="488410"/>
            </a:xfrm>
            <a:custGeom>
              <a:avLst/>
              <a:gdLst/>
              <a:ahLst/>
              <a:cxnLst/>
              <a:rect l="l" t="t" r="r" b="b"/>
              <a:pathLst>
                <a:path w="935" h="17680" extrusionOk="0">
                  <a:moveTo>
                    <a:pt x="434" y="0"/>
                  </a:moveTo>
                  <a:cubicBezTo>
                    <a:pt x="267" y="34"/>
                    <a:pt x="101" y="201"/>
                    <a:pt x="101" y="401"/>
                  </a:cubicBezTo>
                  <a:lnTo>
                    <a:pt x="0" y="17246"/>
                  </a:lnTo>
                  <a:cubicBezTo>
                    <a:pt x="0" y="17513"/>
                    <a:pt x="167" y="17680"/>
                    <a:pt x="434" y="17680"/>
                  </a:cubicBezTo>
                  <a:cubicBezTo>
                    <a:pt x="668" y="17680"/>
                    <a:pt x="834" y="17513"/>
                    <a:pt x="834" y="17246"/>
                  </a:cubicBezTo>
                  <a:lnTo>
                    <a:pt x="934" y="401"/>
                  </a:lnTo>
                  <a:cubicBezTo>
                    <a:pt x="934" y="267"/>
                    <a:pt x="901" y="201"/>
                    <a:pt x="801" y="101"/>
                  </a:cubicBezTo>
                  <a:lnTo>
                    <a:pt x="501" y="40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778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6736829" y="2652182"/>
              <a:ext cx="223017" cy="236553"/>
            </a:xfrm>
            <a:custGeom>
              <a:avLst/>
              <a:gdLst/>
              <a:ahLst/>
              <a:cxnLst/>
              <a:rect l="l" t="t" r="r" b="b"/>
              <a:pathLst>
                <a:path w="8073" h="8563" extrusionOk="0">
                  <a:moveTo>
                    <a:pt x="3830" y="0"/>
                  </a:moveTo>
                  <a:cubicBezTo>
                    <a:pt x="2380" y="0"/>
                    <a:pt x="1150" y="1024"/>
                    <a:pt x="701" y="2157"/>
                  </a:cubicBezTo>
                  <a:cubicBezTo>
                    <a:pt x="0" y="3859"/>
                    <a:pt x="600" y="5960"/>
                    <a:pt x="2035" y="7294"/>
                  </a:cubicBezTo>
                  <a:cubicBezTo>
                    <a:pt x="3308" y="8507"/>
                    <a:pt x="5078" y="8562"/>
                    <a:pt x="6968" y="8562"/>
                  </a:cubicBezTo>
                  <a:cubicBezTo>
                    <a:pt x="7157" y="8562"/>
                    <a:pt x="7348" y="8562"/>
                    <a:pt x="7539" y="8562"/>
                  </a:cubicBezTo>
                  <a:cubicBezTo>
                    <a:pt x="7672" y="5293"/>
                    <a:pt x="8072" y="4159"/>
                    <a:pt x="6371" y="1123"/>
                  </a:cubicBezTo>
                  <a:cubicBezTo>
                    <a:pt x="5521" y="321"/>
                    <a:pt x="4641" y="0"/>
                    <a:pt x="3830" y="0"/>
                  </a:cubicBez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7273121" y="4055326"/>
              <a:ext cx="389816" cy="408242"/>
            </a:xfrm>
            <a:custGeom>
              <a:avLst/>
              <a:gdLst/>
              <a:ahLst/>
              <a:cxnLst/>
              <a:rect l="l" t="t" r="r" b="b"/>
              <a:pathLst>
                <a:path w="14111" h="14778" extrusionOk="0">
                  <a:moveTo>
                    <a:pt x="13761" y="0"/>
                  </a:moveTo>
                  <a:cubicBezTo>
                    <a:pt x="13686" y="0"/>
                    <a:pt x="13611" y="34"/>
                    <a:pt x="13544" y="100"/>
                  </a:cubicBezTo>
                  <a:lnTo>
                    <a:pt x="134" y="14277"/>
                  </a:lnTo>
                  <a:cubicBezTo>
                    <a:pt x="1" y="14410"/>
                    <a:pt x="1" y="14577"/>
                    <a:pt x="134" y="14677"/>
                  </a:cubicBezTo>
                  <a:cubicBezTo>
                    <a:pt x="201" y="14744"/>
                    <a:pt x="268" y="14777"/>
                    <a:pt x="334" y="14777"/>
                  </a:cubicBezTo>
                  <a:cubicBezTo>
                    <a:pt x="435" y="14777"/>
                    <a:pt x="501" y="14744"/>
                    <a:pt x="535" y="14677"/>
                  </a:cubicBezTo>
                  <a:lnTo>
                    <a:pt x="13978" y="501"/>
                  </a:lnTo>
                  <a:cubicBezTo>
                    <a:pt x="14111" y="400"/>
                    <a:pt x="14111" y="234"/>
                    <a:pt x="13978" y="100"/>
                  </a:cubicBezTo>
                  <a:cubicBezTo>
                    <a:pt x="13911" y="34"/>
                    <a:pt x="13836" y="0"/>
                    <a:pt x="13761" y="0"/>
                  </a:cubicBez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6785643" y="2694256"/>
              <a:ext cx="95886" cy="152076"/>
            </a:xfrm>
            <a:custGeom>
              <a:avLst/>
              <a:gdLst/>
              <a:ahLst/>
              <a:cxnLst/>
              <a:rect l="l" t="t" r="r" b="b"/>
              <a:pathLst>
                <a:path w="3471" h="5505" extrusionOk="0">
                  <a:moveTo>
                    <a:pt x="468" y="1"/>
                  </a:moveTo>
                  <a:cubicBezTo>
                    <a:pt x="301" y="1"/>
                    <a:pt x="168" y="101"/>
                    <a:pt x="134" y="267"/>
                  </a:cubicBezTo>
                  <a:cubicBezTo>
                    <a:pt x="134" y="301"/>
                    <a:pt x="1" y="1135"/>
                    <a:pt x="301" y="2169"/>
                  </a:cubicBezTo>
                  <a:cubicBezTo>
                    <a:pt x="601" y="3169"/>
                    <a:pt x="1269" y="4537"/>
                    <a:pt x="3003" y="5471"/>
                  </a:cubicBezTo>
                  <a:cubicBezTo>
                    <a:pt x="3070" y="5504"/>
                    <a:pt x="3103" y="5504"/>
                    <a:pt x="3137" y="5504"/>
                  </a:cubicBezTo>
                  <a:cubicBezTo>
                    <a:pt x="3237" y="5504"/>
                    <a:pt x="3337" y="5471"/>
                    <a:pt x="3403" y="5304"/>
                  </a:cubicBezTo>
                  <a:cubicBezTo>
                    <a:pt x="3470" y="5171"/>
                    <a:pt x="3403" y="5004"/>
                    <a:pt x="3270" y="4904"/>
                  </a:cubicBezTo>
                  <a:cubicBezTo>
                    <a:pt x="635" y="3503"/>
                    <a:pt x="635" y="34"/>
                    <a:pt x="468" y="1"/>
                  </a:cubicBez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6559888" y="2283523"/>
              <a:ext cx="552003" cy="935079"/>
            </a:xfrm>
            <a:custGeom>
              <a:avLst/>
              <a:gdLst/>
              <a:ahLst/>
              <a:cxnLst/>
              <a:rect l="l" t="t" r="r" b="b"/>
              <a:pathLst>
                <a:path w="19982" h="33849" extrusionOk="0">
                  <a:moveTo>
                    <a:pt x="6839" y="16470"/>
                  </a:moveTo>
                  <a:cubicBezTo>
                    <a:pt x="6805" y="16570"/>
                    <a:pt x="6805" y="16670"/>
                    <a:pt x="6805" y="16803"/>
                  </a:cubicBezTo>
                  <a:cubicBezTo>
                    <a:pt x="5471" y="18705"/>
                    <a:pt x="4404" y="20806"/>
                    <a:pt x="3837" y="23074"/>
                  </a:cubicBezTo>
                  <a:cubicBezTo>
                    <a:pt x="3770" y="23408"/>
                    <a:pt x="3736" y="23708"/>
                    <a:pt x="3670" y="24042"/>
                  </a:cubicBezTo>
                  <a:cubicBezTo>
                    <a:pt x="3436" y="23375"/>
                    <a:pt x="3303" y="22674"/>
                    <a:pt x="3336" y="21974"/>
                  </a:cubicBezTo>
                  <a:cubicBezTo>
                    <a:pt x="3470" y="20139"/>
                    <a:pt x="4470" y="18404"/>
                    <a:pt x="5905" y="17204"/>
                  </a:cubicBezTo>
                  <a:cubicBezTo>
                    <a:pt x="6172" y="16970"/>
                    <a:pt x="6505" y="16703"/>
                    <a:pt x="6839" y="16470"/>
                  </a:cubicBezTo>
                  <a:close/>
                  <a:moveTo>
                    <a:pt x="18955" y="1"/>
                  </a:moveTo>
                  <a:cubicBezTo>
                    <a:pt x="15372" y="1"/>
                    <a:pt x="10577" y="1076"/>
                    <a:pt x="8273" y="3227"/>
                  </a:cubicBezTo>
                  <a:cubicBezTo>
                    <a:pt x="5905" y="5462"/>
                    <a:pt x="5805" y="9164"/>
                    <a:pt x="6739" y="12467"/>
                  </a:cubicBezTo>
                  <a:cubicBezTo>
                    <a:pt x="6005" y="13034"/>
                    <a:pt x="5738" y="14068"/>
                    <a:pt x="6172" y="14969"/>
                  </a:cubicBezTo>
                  <a:lnTo>
                    <a:pt x="6172" y="15002"/>
                  </a:lnTo>
                  <a:cubicBezTo>
                    <a:pt x="6305" y="15235"/>
                    <a:pt x="6505" y="15502"/>
                    <a:pt x="6739" y="15669"/>
                  </a:cubicBezTo>
                  <a:cubicBezTo>
                    <a:pt x="6172" y="15836"/>
                    <a:pt x="5671" y="16036"/>
                    <a:pt x="5137" y="16203"/>
                  </a:cubicBezTo>
                  <a:cubicBezTo>
                    <a:pt x="3269" y="16970"/>
                    <a:pt x="1368" y="18138"/>
                    <a:pt x="634" y="20006"/>
                  </a:cubicBezTo>
                  <a:cubicBezTo>
                    <a:pt x="0" y="21573"/>
                    <a:pt x="267" y="23475"/>
                    <a:pt x="1335" y="24809"/>
                  </a:cubicBezTo>
                  <a:cubicBezTo>
                    <a:pt x="1935" y="25510"/>
                    <a:pt x="2702" y="26043"/>
                    <a:pt x="3603" y="26343"/>
                  </a:cubicBezTo>
                  <a:cubicBezTo>
                    <a:pt x="3703" y="28211"/>
                    <a:pt x="4270" y="30013"/>
                    <a:pt x="5438" y="31480"/>
                  </a:cubicBezTo>
                  <a:cubicBezTo>
                    <a:pt x="6338" y="32581"/>
                    <a:pt x="7606" y="33415"/>
                    <a:pt x="9007" y="33849"/>
                  </a:cubicBezTo>
                  <a:cubicBezTo>
                    <a:pt x="9007" y="33182"/>
                    <a:pt x="9040" y="32481"/>
                    <a:pt x="9107" y="31814"/>
                  </a:cubicBezTo>
                  <a:cubicBezTo>
                    <a:pt x="8640" y="31214"/>
                    <a:pt x="8273" y="30546"/>
                    <a:pt x="8106" y="29879"/>
                  </a:cubicBezTo>
                  <a:cubicBezTo>
                    <a:pt x="7773" y="28745"/>
                    <a:pt x="7706" y="27644"/>
                    <a:pt x="7839" y="26477"/>
                  </a:cubicBezTo>
                  <a:lnTo>
                    <a:pt x="7839" y="26477"/>
                  </a:lnTo>
                  <a:cubicBezTo>
                    <a:pt x="8173" y="27644"/>
                    <a:pt x="8707" y="28712"/>
                    <a:pt x="9441" y="29713"/>
                  </a:cubicBezTo>
                  <a:cubicBezTo>
                    <a:pt x="10008" y="27111"/>
                    <a:pt x="11142" y="24576"/>
                    <a:pt x="13043" y="22174"/>
                  </a:cubicBezTo>
                  <a:cubicBezTo>
                    <a:pt x="18680" y="15202"/>
                    <a:pt x="19981" y="6796"/>
                    <a:pt x="19848" y="25"/>
                  </a:cubicBezTo>
                  <a:cubicBezTo>
                    <a:pt x="19561" y="9"/>
                    <a:pt x="19263" y="1"/>
                    <a:pt x="1895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6148906" y="3343920"/>
              <a:ext cx="911376" cy="1251413"/>
            </a:xfrm>
            <a:custGeom>
              <a:avLst/>
              <a:gdLst/>
              <a:ahLst/>
              <a:cxnLst/>
              <a:rect l="l" t="t" r="r" b="b"/>
              <a:pathLst>
                <a:path w="32991" h="45300" extrusionOk="0">
                  <a:moveTo>
                    <a:pt x="24318" y="0"/>
                  </a:moveTo>
                  <a:cubicBezTo>
                    <a:pt x="23384" y="467"/>
                    <a:pt x="22516" y="1101"/>
                    <a:pt x="21849" y="1868"/>
                  </a:cubicBezTo>
                  <a:lnTo>
                    <a:pt x="9707" y="16846"/>
                  </a:lnTo>
                  <a:lnTo>
                    <a:pt x="13710" y="18981"/>
                  </a:lnTo>
                  <a:lnTo>
                    <a:pt x="0" y="37961"/>
                  </a:lnTo>
                  <a:lnTo>
                    <a:pt x="10141" y="45299"/>
                  </a:lnTo>
                  <a:lnTo>
                    <a:pt x="23183" y="27187"/>
                  </a:lnTo>
                  <a:lnTo>
                    <a:pt x="24818" y="24952"/>
                  </a:lnTo>
                  <a:lnTo>
                    <a:pt x="24951" y="25018"/>
                  </a:lnTo>
                  <a:cubicBezTo>
                    <a:pt x="25618" y="27020"/>
                    <a:pt x="26386" y="29121"/>
                    <a:pt x="27186" y="30856"/>
                  </a:cubicBezTo>
                  <a:lnTo>
                    <a:pt x="32957" y="17513"/>
                  </a:lnTo>
                  <a:cubicBezTo>
                    <a:pt x="32990" y="17513"/>
                    <a:pt x="26152" y="9507"/>
                    <a:pt x="24318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6205096" y="4708664"/>
              <a:ext cx="810959" cy="130887"/>
            </a:xfrm>
            <a:custGeom>
              <a:avLst/>
              <a:gdLst/>
              <a:ahLst/>
              <a:cxnLst/>
              <a:rect l="l" t="t" r="r" b="b"/>
              <a:pathLst>
                <a:path w="29356" h="4738" extrusionOk="0">
                  <a:moveTo>
                    <a:pt x="1" y="0"/>
                  </a:moveTo>
                  <a:lnTo>
                    <a:pt x="1" y="4737"/>
                  </a:lnTo>
                  <a:lnTo>
                    <a:pt x="27020" y="4737"/>
                  </a:lnTo>
                  <a:cubicBezTo>
                    <a:pt x="28321" y="4737"/>
                    <a:pt x="29355" y="3670"/>
                    <a:pt x="29355" y="2335"/>
                  </a:cubicBezTo>
                  <a:cubicBezTo>
                    <a:pt x="29355" y="1068"/>
                    <a:pt x="28321" y="0"/>
                    <a:pt x="27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5432883" y="4016623"/>
              <a:ext cx="1156493" cy="822921"/>
            </a:xfrm>
            <a:custGeom>
              <a:avLst/>
              <a:gdLst/>
              <a:ahLst/>
              <a:cxnLst/>
              <a:rect l="l" t="t" r="r" b="b"/>
              <a:pathLst>
                <a:path w="41864" h="29789" extrusionOk="0">
                  <a:moveTo>
                    <a:pt x="3703" y="0"/>
                  </a:moveTo>
                  <a:cubicBezTo>
                    <a:pt x="1568" y="0"/>
                    <a:pt x="1" y="2002"/>
                    <a:pt x="434" y="4103"/>
                  </a:cubicBezTo>
                  <a:lnTo>
                    <a:pt x="5671" y="27186"/>
                  </a:lnTo>
                  <a:cubicBezTo>
                    <a:pt x="6005" y="28687"/>
                    <a:pt x="7373" y="29788"/>
                    <a:pt x="8907" y="29788"/>
                  </a:cubicBezTo>
                  <a:lnTo>
                    <a:pt x="38095" y="29788"/>
                  </a:lnTo>
                  <a:cubicBezTo>
                    <a:pt x="40263" y="29788"/>
                    <a:pt x="41864" y="27820"/>
                    <a:pt x="41364" y="25685"/>
                  </a:cubicBezTo>
                  <a:lnTo>
                    <a:pt x="36126" y="2602"/>
                  </a:lnTo>
                  <a:cubicBezTo>
                    <a:pt x="35793" y="1101"/>
                    <a:pt x="34425" y="0"/>
                    <a:pt x="32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6342421" y="4017535"/>
              <a:ext cx="339125" cy="822921"/>
            </a:xfrm>
            <a:custGeom>
              <a:avLst/>
              <a:gdLst/>
              <a:ahLst/>
              <a:cxnLst/>
              <a:rect l="l" t="t" r="r" b="b"/>
              <a:pathLst>
                <a:path w="12276" h="29789" extrusionOk="0">
                  <a:moveTo>
                    <a:pt x="0" y="1"/>
                  </a:moveTo>
                  <a:cubicBezTo>
                    <a:pt x="1535" y="1"/>
                    <a:pt x="2936" y="1101"/>
                    <a:pt x="3269" y="2602"/>
                  </a:cubicBezTo>
                  <a:lnTo>
                    <a:pt x="8473" y="25686"/>
                  </a:lnTo>
                  <a:cubicBezTo>
                    <a:pt x="8940" y="27787"/>
                    <a:pt x="7339" y="29788"/>
                    <a:pt x="5204" y="29788"/>
                  </a:cubicBezTo>
                  <a:lnTo>
                    <a:pt x="8540" y="29788"/>
                  </a:lnTo>
                  <a:cubicBezTo>
                    <a:pt x="10674" y="29755"/>
                    <a:pt x="12276" y="27787"/>
                    <a:pt x="11809" y="25686"/>
                  </a:cubicBezTo>
                  <a:lnTo>
                    <a:pt x="6605" y="2602"/>
                  </a:lnTo>
                  <a:cubicBezTo>
                    <a:pt x="6271" y="1068"/>
                    <a:pt x="4870" y="1"/>
                    <a:pt x="3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429209" y="4017535"/>
              <a:ext cx="1133454" cy="822921"/>
            </a:xfrm>
            <a:custGeom>
              <a:avLst/>
              <a:gdLst/>
              <a:ahLst/>
              <a:cxnLst/>
              <a:rect l="l" t="t" r="r" b="b"/>
              <a:pathLst>
                <a:path w="41030" h="29789" extrusionOk="0">
                  <a:moveTo>
                    <a:pt x="3836" y="1"/>
                  </a:moveTo>
                  <a:cubicBezTo>
                    <a:pt x="1701" y="1"/>
                    <a:pt x="134" y="2002"/>
                    <a:pt x="567" y="4103"/>
                  </a:cubicBezTo>
                  <a:lnTo>
                    <a:pt x="5804" y="27187"/>
                  </a:lnTo>
                  <a:cubicBezTo>
                    <a:pt x="6138" y="28754"/>
                    <a:pt x="7506" y="29788"/>
                    <a:pt x="9040" y="29788"/>
                  </a:cubicBezTo>
                  <a:lnTo>
                    <a:pt x="38228" y="29788"/>
                  </a:lnTo>
                  <a:cubicBezTo>
                    <a:pt x="39395" y="29755"/>
                    <a:pt x="40396" y="29155"/>
                    <a:pt x="41030" y="28287"/>
                  </a:cubicBezTo>
                  <a:cubicBezTo>
                    <a:pt x="0" y="28287"/>
                    <a:pt x="10141" y="2135"/>
                    <a:pt x="11742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803339" y="4273704"/>
              <a:ext cx="317936" cy="304124"/>
            </a:xfrm>
            <a:custGeom>
              <a:avLst/>
              <a:gdLst/>
              <a:ahLst/>
              <a:cxnLst/>
              <a:rect l="l" t="t" r="r" b="b"/>
              <a:pathLst>
                <a:path w="11509" h="11009" extrusionOk="0">
                  <a:moveTo>
                    <a:pt x="10341" y="1"/>
                  </a:moveTo>
                  <a:cubicBezTo>
                    <a:pt x="9007" y="1"/>
                    <a:pt x="7706" y="568"/>
                    <a:pt x="6672" y="1569"/>
                  </a:cubicBezTo>
                  <a:cubicBezTo>
                    <a:pt x="6138" y="1368"/>
                    <a:pt x="5504" y="1235"/>
                    <a:pt x="4870" y="1235"/>
                  </a:cubicBezTo>
                  <a:cubicBezTo>
                    <a:pt x="2168" y="1235"/>
                    <a:pt x="0" y="3437"/>
                    <a:pt x="0" y="6139"/>
                  </a:cubicBezTo>
                  <a:cubicBezTo>
                    <a:pt x="0" y="8840"/>
                    <a:pt x="2202" y="11009"/>
                    <a:pt x="4870" y="11009"/>
                  </a:cubicBezTo>
                  <a:cubicBezTo>
                    <a:pt x="7572" y="11009"/>
                    <a:pt x="9741" y="8807"/>
                    <a:pt x="9741" y="6139"/>
                  </a:cubicBezTo>
                  <a:cubicBezTo>
                    <a:pt x="9741" y="5672"/>
                    <a:pt x="9674" y="5238"/>
                    <a:pt x="9574" y="4838"/>
                  </a:cubicBezTo>
                  <a:cubicBezTo>
                    <a:pt x="9707" y="4704"/>
                    <a:pt x="9841" y="4637"/>
                    <a:pt x="9974" y="4504"/>
                  </a:cubicBezTo>
                  <a:cubicBezTo>
                    <a:pt x="11041" y="3403"/>
                    <a:pt x="11508" y="1735"/>
                    <a:pt x="11108" y="301"/>
                  </a:cubicBezTo>
                  <a:cubicBezTo>
                    <a:pt x="11041" y="134"/>
                    <a:pt x="10875" y="1"/>
                    <a:pt x="10708" y="1"/>
                  </a:cubicBezTo>
                  <a:close/>
                </a:path>
              </a:pathLst>
            </a:custGeom>
            <a:solidFill>
              <a:srgbClr val="F5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929588" y="4260803"/>
              <a:ext cx="204591" cy="187104"/>
            </a:xfrm>
            <a:custGeom>
              <a:avLst/>
              <a:gdLst/>
              <a:ahLst/>
              <a:cxnLst/>
              <a:rect l="l" t="t" r="r" b="b"/>
              <a:pathLst>
                <a:path w="7406" h="6773" extrusionOk="0">
                  <a:moveTo>
                    <a:pt x="6138" y="835"/>
                  </a:moveTo>
                  <a:cubicBezTo>
                    <a:pt x="6538" y="2169"/>
                    <a:pt x="6105" y="3637"/>
                    <a:pt x="5137" y="4637"/>
                  </a:cubicBezTo>
                  <a:cubicBezTo>
                    <a:pt x="4303" y="5471"/>
                    <a:pt x="3069" y="5872"/>
                    <a:pt x="1601" y="5872"/>
                  </a:cubicBezTo>
                  <a:cubicBezTo>
                    <a:pt x="1401" y="5872"/>
                    <a:pt x="1168" y="5872"/>
                    <a:pt x="934" y="5838"/>
                  </a:cubicBezTo>
                  <a:cubicBezTo>
                    <a:pt x="801" y="3303"/>
                    <a:pt x="3202" y="835"/>
                    <a:pt x="5771" y="835"/>
                  </a:cubicBezTo>
                  <a:close/>
                  <a:moveTo>
                    <a:pt x="5771" y="1"/>
                  </a:moveTo>
                  <a:cubicBezTo>
                    <a:pt x="4270" y="1"/>
                    <a:pt x="2802" y="668"/>
                    <a:pt x="1668" y="1835"/>
                  </a:cubicBezTo>
                  <a:cubicBezTo>
                    <a:pt x="601" y="3003"/>
                    <a:pt x="0" y="4471"/>
                    <a:pt x="100" y="5938"/>
                  </a:cubicBezTo>
                  <a:cubicBezTo>
                    <a:pt x="134" y="6339"/>
                    <a:pt x="467" y="6672"/>
                    <a:pt x="901" y="6706"/>
                  </a:cubicBezTo>
                  <a:cubicBezTo>
                    <a:pt x="1134" y="6706"/>
                    <a:pt x="1401" y="6772"/>
                    <a:pt x="1635" y="6772"/>
                  </a:cubicBezTo>
                  <a:cubicBezTo>
                    <a:pt x="3336" y="6772"/>
                    <a:pt x="4770" y="6205"/>
                    <a:pt x="5771" y="5271"/>
                  </a:cubicBezTo>
                  <a:cubicBezTo>
                    <a:pt x="6938" y="4104"/>
                    <a:pt x="7405" y="2236"/>
                    <a:pt x="6972" y="668"/>
                  </a:cubicBezTo>
                  <a:cubicBezTo>
                    <a:pt x="6905" y="334"/>
                    <a:pt x="6605" y="101"/>
                    <a:pt x="6238" y="34"/>
                  </a:cubicBezTo>
                  <a:cubicBezTo>
                    <a:pt x="6071" y="1"/>
                    <a:pt x="5904" y="1"/>
                    <a:pt x="5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872276" y="4448793"/>
              <a:ext cx="603606" cy="466476"/>
            </a:xfrm>
            <a:custGeom>
              <a:avLst/>
              <a:gdLst/>
              <a:ahLst/>
              <a:cxnLst/>
              <a:rect l="l" t="t" r="r" b="b"/>
              <a:pathLst>
                <a:path w="21850" h="16886" extrusionOk="0">
                  <a:moveTo>
                    <a:pt x="14778" y="1"/>
                  </a:moveTo>
                  <a:lnTo>
                    <a:pt x="3503" y="5905"/>
                  </a:lnTo>
                  <a:lnTo>
                    <a:pt x="468" y="12076"/>
                  </a:lnTo>
                  <a:cubicBezTo>
                    <a:pt x="1" y="13043"/>
                    <a:pt x="434" y="14211"/>
                    <a:pt x="1435" y="14678"/>
                  </a:cubicBezTo>
                  <a:cubicBezTo>
                    <a:pt x="1679" y="14773"/>
                    <a:pt x="1945" y="14824"/>
                    <a:pt x="2211" y="14824"/>
                  </a:cubicBezTo>
                  <a:cubicBezTo>
                    <a:pt x="2599" y="14824"/>
                    <a:pt x="2986" y="14715"/>
                    <a:pt x="3303" y="14478"/>
                  </a:cubicBezTo>
                  <a:lnTo>
                    <a:pt x="3803" y="14144"/>
                  </a:lnTo>
                  <a:lnTo>
                    <a:pt x="3803" y="14144"/>
                  </a:lnTo>
                  <a:cubicBezTo>
                    <a:pt x="3336" y="15045"/>
                    <a:pt x="3837" y="16146"/>
                    <a:pt x="4837" y="16379"/>
                  </a:cubicBezTo>
                  <a:lnTo>
                    <a:pt x="4937" y="16412"/>
                  </a:lnTo>
                  <a:cubicBezTo>
                    <a:pt x="5082" y="16457"/>
                    <a:pt x="5230" y="16479"/>
                    <a:pt x="5377" y="16479"/>
                  </a:cubicBezTo>
                  <a:cubicBezTo>
                    <a:pt x="5671" y="16479"/>
                    <a:pt x="5960" y="16390"/>
                    <a:pt x="6205" y="16212"/>
                  </a:cubicBezTo>
                  <a:lnTo>
                    <a:pt x="7206" y="15578"/>
                  </a:lnTo>
                  <a:lnTo>
                    <a:pt x="7206" y="15578"/>
                  </a:lnTo>
                  <a:cubicBezTo>
                    <a:pt x="7006" y="16146"/>
                    <a:pt x="7339" y="16713"/>
                    <a:pt x="7940" y="16846"/>
                  </a:cubicBezTo>
                  <a:cubicBezTo>
                    <a:pt x="8095" y="16873"/>
                    <a:pt x="8251" y="16886"/>
                    <a:pt x="8406" y="16886"/>
                  </a:cubicBezTo>
                  <a:cubicBezTo>
                    <a:pt x="9408" y="16886"/>
                    <a:pt x="10350" y="16337"/>
                    <a:pt x="10842" y="15412"/>
                  </a:cubicBezTo>
                  <a:lnTo>
                    <a:pt x="13177" y="11175"/>
                  </a:lnTo>
                  <a:lnTo>
                    <a:pt x="16079" y="9674"/>
                  </a:lnTo>
                  <a:lnTo>
                    <a:pt x="14678" y="14011"/>
                  </a:lnTo>
                  <a:cubicBezTo>
                    <a:pt x="14077" y="14811"/>
                    <a:pt x="14377" y="15912"/>
                    <a:pt x="15211" y="16412"/>
                  </a:cubicBezTo>
                  <a:cubicBezTo>
                    <a:pt x="15481" y="16565"/>
                    <a:pt x="15776" y="16639"/>
                    <a:pt x="16064" y="16639"/>
                  </a:cubicBezTo>
                  <a:cubicBezTo>
                    <a:pt x="16593" y="16639"/>
                    <a:pt x="17099" y="16388"/>
                    <a:pt x="17380" y="15912"/>
                  </a:cubicBezTo>
                  <a:lnTo>
                    <a:pt x="19948" y="12276"/>
                  </a:lnTo>
                  <a:lnTo>
                    <a:pt x="21849" y="5938"/>
                  </a:lnTo>
                  <a:lnTo>
                    <a:pt x="14778" y="1"/>
                  </a:ln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968109" y="4593715"/>
              <a:ext cx="204591" cy="253183"/>
            </a:xfrm>
            <a:custGeom>
              <a:avLst/>
              <a:gdLst/>
              <a:ahLst/>
              <a:cxnLst/>
              <a:rect l="l" t="t" r="r" b="b"/>
              <a:pathLst>
                <a:path w="7406" h="9165" extrusionOk="0">
                  <a:moveTo>
                    <a:pt x="7114" y="0"/>
                  </a:moveTo>
                  <a:cubicBezTo>
                    <a:pt x="7062" y="0"/>
                    <a:pt x="7012" y="19"/>
                    <a:pt x="6972" y="58"/>
                  </a:cubicBezTo>
                  <a:lnTo>
                    <a:pt x="3903" y="2160"/>
                  </a:lnTo>
                  <a:cubicBezTo>
                    <a:pt x="3870" y="2160"/>
                    <a:pt x="3870" y="2227"/>
                    <a:pt x="3837" y="2260"/>
                  </a:cubicBezTo>
                  <a:lnTo>
                    <a:pt x="67" y="8765"/>
                  </a:lnTo>
                  <a:cubicBezTo>
                    <a:pt x="1" y="8898"/>
                    <a:pt x="34" y="9065"/>
                    <a:pt x="167" y="9132"/>
                  </a:cubicBezTo>
                  <a:cubicBezTo>
                    <a:pt x="201" y="9165"/>
                    <a:pt x="234" y="9165"/>
                    <a:pt x="301" y="9165"/>
                  </a:cubicBezTo>
                  <a:cubicBezTo>
                    <a:pt x="401" y="9165"/>
                    <a:pt x="501" y="9132"/>
                    <a:pt x="534" y="9065"/>
                  </a:cubicBezTo>
                  <a:lnTo>
                    <a:pt x="4237" y="2594"/>
                  </a:lnTo>
                  <a:lnTo>
                    <a:pt x="7239" y="492"/>
                  </a:lnTo>
                  <a:cubicBezTo>
                    <a:pt x="7373" y="425"/>
                    <a:pt x="7406" y="259"/>
                    <a:pt x="7339" y="125"/>
                  </a:cubicBezTo>
                  <a:cubicBezTo>
                    <a:pt x="7279" y="44"/>
                    <a:pt x="7194" y="0"/>
                    <a:pt x="7114" y="0"/>
                  </a:cubicBez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7061179" y="4656756"/>
              <a:ext cx="181579" cy="230696"/>
            </a:xfrm>
            <a:custGeom>
              <a:avLst/>
              <a:gdLst/>
              <a:ahLst/>
              <a:cxnLst/>
              <a:rect l="l" t="t" r="r" b="b"/>
              <a:pathLst>
                <a:path w="6573" h="8351" extrusionOk="0">
                  <a:moveTo>
                    <a:pt x="6250" y="1"/>
                  </a:moveTo>
                  <a:cubicBezTo>
                    <a:pt x="6188" y="1"/>
                    <a:pt x="6127" y="17"/>
                    <a:pt x="6072" y="45"/>
                  </a:cubicBezTo>
                  <a:lnTo>
                    <a:pt x="2703" y="2980"/>
                  </a:lnTo>
                  <a:cubicBezTo>
                    <a:pt x="2669" y="3014"/>
                    <a:pt x="2636" y="3014"/>
                    <a:pt x="2636" y="3047"/>
                  </a:cubicBezTo>
                  <a:lnTo>
                    <a:pt x="101" y="7950"/>
                  </a:lnTo>
                  <a:cubicBezTo>
                    <a:pt x="1" y="8050"/>
                    <a:pt x="101" y="8217"/>
                    <a:pt x="201" y="8317"/>
                  </a:cubicBezTo>
                  <a:cubicBezTo>
                    <a:pt x="268" y="8351"/>
                    <a:pt x="301" y="8351"/>
                    <a:pt x="334" y="8351"/>
                  </a:cubicBezTo>
                  <a:cubicBezTo>
                    <a:pt x="468" y="8351"/>
                    <a:pt x="534" y="8284"/>
                    <a:pt x="635" y="8217"/>
                  </a:cubicBezTo>
                  <a:lnTo>
                    <a:pt x="3136" y="3380"/>
                  </a:lnTo>
                  <a:lnTo>
                    <a:pt x="6472" y="512"/>
                  </a:lnTo>
                  <a:cubicBezTo>
                    <a:pt x="6572" y="378"/>
                    <a:pt x="6572" y="212"/>
                    <a:pt x="6505" y="111"/>
                  </a:cubicBezTo>
                  <a:cubicBezTo>
                    <a:pt x="6427" y="33"/>
                    <a:pt x="6338" y="1"/>
                    <a:pt x="6250" y="1"/>
                  </a:cubicBezTo>
                  <a:close/>
                </a:path>
              </a:pathLst>
            </a:custGeom>
            <a:solidFill>
              <a:srgbClr val="FC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0"/>
          <p:cNvSpPr txBox="1">
            <a:spLocks noGrp="1"/>
          </p:cNvSpPr>
          <p:nvPr>
            <p:ph type="title"/>
          </p:nvPr>
        </p:nvSpPr>
        <p:spPr>
          <a:xfrm>
            <a:off x="572346" y="737550"/>
            <a:ext cx="7999307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План реализаци</a:t>
            </a:r>
            <a:r>
              <a:rPr lang="ru-RU" dirty="0" smtClean="0">
                <a:solidFill>
                  <a:schemeClr val="accent1"/>
                </a:solidFill>
              </a:rPr>
              <a:t>и проекта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4741" y="1783976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44741" y="2487322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44741" y="319450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44741" y="3897847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>
            <a:stCxn id="6" idx="2"/>
            <a:endCxn id="10" idx="0"/>
          </p:cNvCxnSpPr>
          <p:nvPr/>
        </p:nvCxnSpPr>
        <p:spPr>
          <a:xfrm>
            <a:off x="4282306" y="2061882"/>
            <a:ext cx="0" cy="42544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82306" y="2765228"/>
            <a:ext cx="0" cy="42544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82306" y="3472407"/>
            <a:ext cx="0" cy="42544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6" idx="1"/>
          </p:cNvCxnSpPr>
          <p:nvPr/>
        </p:nvCxnSpPr>
        <p:spPr>
          <a:xfrm flipH="1">
            <a:off x="3449171" y="1922929"/>
            <a:ext cx="59557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0526" y="1727751"/>
            <a:ext cx="277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dirty="0" smtClean="0">
                <a:solidFill>
                  <a:schemeClr val="accent1"/>
                </a:solidFill>
              </a:rPr>
              <a:t>Планирование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Анализ программных ресурсов</a:t>
            </a:r>
          </a:p>
          <a:p>
            <a:pPr algn="r"/>
            <a:endParaRPr lang="ru-RU" dirty="0" smtClean="0">
              <a:solidFill>
                <a:schemeClr val="accent1"/>
              </a:solidFill>
            </a:endParaRPr>
          </a:p>
          <a:p>
            <a:pPr algn="r"/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4519871" y="2626275"/>
            <a:ext cx="59557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77117" y="2457451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accent1"/>
                </a:solidFill>
              </a:rPr>
              <a:t>Разработка продукта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Работа с сюжетом, звуком и сценами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3449171" y="3335311"/>
            <a:ext cx="59557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4519871" y="4036800"/>
            <a:ext cx="59557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77117" y="3897847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accent1"/>
                </a:solidFill>
              </a:rPr>
              <a:t>Выпуск и продвижение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Техническая поддержка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5890" y="3160090"/>
            <a:ext cx="2613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dirty="0" smtClean="0">
                <a:solidFill>
                  <a:schemeClr val="accent1"/>
                </a:solidFill>
              </a:rPr>
              <a:t>Тестирование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Запуск проекта в стадии ЗБТ</a:t>
            </a:r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dirty="0" smtClean="0">
              <a:solidFill>
                <a:schemeClr val="accent1"/>
              </a:solidFill>
            </a:endParaRPr>
          </a:p>
          <a:p>
            <a:pPr algn="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775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Бизнес-модель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940743"/>
              </p:ext>
            </p:extLst>
          </p:nvPr>
        </p:nvGraphicFramePr>
        <p:xfrm>
          <a:off x="399627" y="1317507"/>
          <a:ext cx="8446346" cy="3077335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354666">
                  <a:extLst>
                    <a:ext uri="{9D8B030D-6E8A-4147-A177-3AD203B41FA5}">
                      <a16:colId xmlns:a16="http://schemas.microsoft.com/office/drawing/2014/main" val="3145516346"/>
                    </a:ext>
                  </a:extLst>
                </a:gridCol>
                <a:gridCol w="1546192">
                  <a:extLst>
                    <a:ext uri="{9D8B030D-6E8A-4147-A177-3AD203B41FA5}">
                      <a16:colId xmlns:a16="http://schemas.microsoft.com/office/drawing/2014/main" val="3339125387"/>
                    </a:ext>
                  </a:extLst>
                </a:gridCol>
                <a:gridCol w="1554434">
                  <a:extLst>
                    <a:ext uri="{9D8B030D-6E8A-4147-A177-3AD203B41FA5}">
                      <a16:colId xmlns:a16="http://schemas.microsoft.com/office/drawing/2014/main" val="3565922031"/>
                    </a:ext>
                  </a:extLst>
                </a:gridCol>
                <a:gridCol w="1420427">
                  <a:extLst>
                    <a:ext uri="{9D8B030D-6E8A-4147-A177-3AD203B41FA5}">
                      <a16:colId xmlns:a16="http://schemas.microsoft.com/office/drawing/2014/main" val="1002245905"/>
                    </a:ext>
                  </a:extLst>
                </a:gridCol>
                <a:gridCol w="1489717">
                  <a:extLst>
                    <a:ext uri="{9D8B030D-6E8A-4147-A177-3AD203B41FA5}">
                      <a16:colId xmlns:a16="http://schemas.microsoft.com/office/drawing/2014/main" val="1951464865"/>
                    </a:ext>
                  </a:extLst>
                </a:gridCol>
                <a:gridCol w="1080910">
                  <a:extLst>
                    <a:ext uri="{9D8B030D-6E8A-4147-A177-3AD203B41FA5}">
                      <a16:colId xmlns:a16="http://schemas.microsoft.com/office/drawing/2014/main" val="3410878896"/>
                    </a:ext>
                  </a:extLst>
                </a:gridCol>
              </a:tblGrid>
              <a:tr h="307733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ПРОДУКТ/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СЕРВИС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/>
                      </a:r>
                      <a:br>
                        <a:rPr lang="ru-RU" sz="1050" dirty="0">
                          <a:effectLst/>
                        </a:rPr>
                      </a:br>
                      <a:r>
                        <a:rPr lang="ru-RU" sz="1050" dirty="0" smtClean="0">
                          <a:effectLst/>
                        </a:rPr>
                        <a:t>Курс</a:t>
                      </a:r>
                      <a:r>
                        <a:rPr lang="ru-RU" sz="1050" baseline="0" dirty="0" smtClean="0">
                          <a:effectLst/>
                        </a:rPr>
                        <a:t> по </a:t>
                      </a:r>
                      <a:r>
                        <a:rPr lang="ru-RU" sz="1050" baseline="0" dirty="0" err="1" smtClean="0">
                          <a:effectLst/>
                        </a:rPr>
                        <a:t>кибербезопасности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</a:txBody>
                  <a:tcPr marL="50174" marR="50174" marT="40139" marB="401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D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КЛЮЧЕВЫЕ </a:t>
                      </a:r>
                      <a:r>
                        <a:rPr lang="ru-RU" sz="1050" u="none" strike="noStrike" dirty="0" smtClean="0">
                          <a:effectLst/>
                        </a:rPr>
                        <a:t>МЕТРИКИ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1. Количество учебных заведений, в которых внедрен продукт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2. Количество учащихся, прошедших обучение с использованием игры.</a:t>
                      </a:r>
                    </a:p>
                  </a:txBody>
                  <a:tcPr marL="50174" marR="50174" marT="40139" marB="401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D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ЦЕННОСТНОЕ ПРЕДЛОЖЕНИЕ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/>
                      </a:r>
                      <a:br>
                        <a:rPr lang="ru-RU" sz="1050" dirty="0">
                          <a:effectLst/>
                        </a:rPr>
                      </a:br>
                      <a:r>
                        <a:rPr lang="ru-RU" sz="1050" u="none" strike="noStrike" dirty="0" smtClean="0">
                          <a:effectLst/>
                        </a:rPr>
                        <a:t>1. Интерактивное обучение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u="none" strike="noStrike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 smtClean="0">
                          <a:effectLst/>
                        </a:rPr>
                        <a:t>2. Образование в форме развлечения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u="none" strike="noStrike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 smtClean="0">
                          <a:effectLst/>
                        </a:rPr>
                        <a:t>3. Практическая информация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u="none" strike="noStrike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 smtClean="0">
                          <a:effectLst/>
                        </a:rPr>
                        <a:t>4. Разнообразие обучающих задач</a:t>
                      </a:r>
                    </a:p>
                  </a:txBody>
                  <a:tcPr marL="50174" marR="50174" marT="40139" marB="401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D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КАНАЛЫ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/>
                      </a:r>
                      <a:br>
                        <a:rPr lang="ru-RU" sz="1050" dirty="0" smtClean="0">
                          <a:effectLst/>
                        </a:rPr>
                      </a:b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Образовательные учреждения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2. Учащиеся и студенты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3. Люди, интересующиеся цифровой безопасностью</a:t>
                      </a:r>
                      <a:endParaRPr lang="ru-RU" sz="1050" dirty="0">
                        <a:effectLst/>
                      </a:endParaRPr>
                    </a:p>
                  </a:txBody>
                  <a:tcPr marL="50174" marR="50174" marT="40139" marB="401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D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КЛИЕНТСКИЕ СЕГМЕНТЫ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/>
                      </a:r>
                      <a:br>
                        <a:rPr lang="ru-RU" sz="1050" dirty="0" smtClean="0">
                          <a:effectLst/>
                        </a:rPr>
                      </a:br>
                      <a:r>
                        <a:rPr lang="ru-RU" sz="1050" dirty="0" smtClean="0">
                          <a:effectLst/>
                        </a:rPr>
                        <a:t>1. Учащиеся средних и старших классов школ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/>
                      </a:r>
                      <a:br>
                        <a:rPr lang="ru-RU" sz="1050" dirty="0" smtClean="0">
                          <a:effectLst/>
                        </a:rPr>
                      </a:br>
                      <a:r>
                        <a:rPr lang="ru-RU" sz="1050" dirty="0" smtClean="0">
                          <a:effectLst/>
                        </a:rPr>
                        <a:t>2.Преподаватели и педагоги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3.Образовательные организации</a:t>
                      </a:r>
                      <a:endParaRPr lang="ru-RU" sz="1050" dirty="0">
                        <a:effectLst/>
                      </a:endParaRPr>
                    </a:p>
                  </a:txBody>
                  <a:tcPr marL="50174" marR="50174" marT="40139" marB="401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D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u="none" strike="noStrike" dirty="0">
                          <a:effectLst/>
                        </a:rPr>
                        <a:t>РЫНОК</a:t>
                      </a:r>
                      <a:endParaRPr lang="ru-RU" sz="1050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/>
                      </a:r>
                      <a:br>
                        <a:rPr lang="ru-RU" sz="1050" dirty="0">
                          <a:effectLst/>
                        </a:rPr>
                      </a:br>
                      <a:r>
                        <a:rPr lang="ru-RU" sz="1050" u="none" strike="noStrike" dirty="0" smtClean="0">
                          <a:effectLst/>
                        </a:rPr>
                        <a:t>1.Сфера образования</a:t>
                      </a:r>
                      <a:br>
                        <a:rPr lang="ru-RU" sz="1050" u="none" strike="noStrike" dirty="0" smtClean="0">
                          <a:effectLst/>
                        </a:rPr>
                      </a:br>
                      <a:r>
                        <a:rPr lang="ru-RU" sz="1050" u="none" strike="noStrike" dirty="0" smtClean="0">
                          <a:effectLst/>
                        </a:rPr>
                        <a:t/>
                      </a:r>
                      <a:br>
                        <a:rPr lang="ru-RU" sz="1050" u="none" strike="noStrike" dirty="0" smtClean="0">
                          <a:effectLst/>
                        </a:rPr>
                      </a:br>
                      <a:r>
                        <a:rPr lang="ru-RU" sz="1050" u="none" strike="noStrike" dirty="0" smtClean="0">
                          <a:effectLst/>
                        </a:rPr>
                        <a:t>2.Технологический рынок</a:t>
                      </a:r>
                      <a:br>
                        <a:rPr lang="ru-RU" sz="1050" u="none" strike="noStrike" dirty="0" smtClean="0">
                          <a:effectLst/>
                        </a:rPr>
                      </a:br>
                      <a:r>
                        <a:rPr lang="ru-RU" sz="1050" u="none" strike="noStrike" dirty="0" smtClean="0">
                          <a:effectLst/>
                        </a:rPr>
                        <a:t/>
                      </a:r>
                      <a:br>
                        <a:rPr lang="ru-RU" sz="1050" u="none" strike="noStrike" dirty="0" smtClean="0">
                          <a:effectLst/>
                        </a:rPr>
                      </a:br>
                      <a:r>
                        <a:rPr lang="ru-RU" sz="1050" u="none" strike="noStrike" dirty="0" smtClean="0">
                          <a:effectLst/>
                        </a:rPr>
                        <a:t>3.Сфера безопасности и защиты информации</a:t>
                      </a:r>
                      <a:br>
                        <a:rPr lang="ru-RU" sz="1050" u="none" strike="noStrike" dirty="0" smtClean="0">
                          <a:effectLst/>
                        </a:rPr>
                      </a:br>
                      <a:endParaRPr lang="ru-RU" sz="1050" dirty="0">
                        <a:effectLst/>
                      </a:endParaRPr>
                    </a:p>
                  </a:txBody>
                  <a:tcPr marL="50174" marR="50174" marT="40139" marB="401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D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60227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0"/>
          <p:cNvSpPr txBox="1">
            <a:spLocks noGrp="1"/>
          </p:cNvSpPr>
          <p:nvPr>
            <p:ph type="title"/>
          </p:nvPr>
        </p:nvSpPr>
        <p:spPr>
          <a:xfrm>
            <a:off x="842382" y="492285"/>
            <a:ext cx="7999307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u="sng" dirty="0">
                <a:solidFill>
                  <a:schemeClr val="accent1"/>
                </a:solidFill>
              </a:rPr>
              <a:t>Visual Novel Maker</a:t>
            </a:r>
            <a:endParaRPr sz="3200" u="sng" dirty="0">
              <a:solidFill>
                <a:schemeClr val="accent1"/>
              </a:solidFill>
            </a:endParaRPr>
          </a:p>
        </p:txBody>
      </p:sp>
      <p:sp>
        <p:nvSpPr>
          <p:cNvPr id="1986" name="Google Shape;1986;p40"/>
          <p:cNvSpPr txBox="1"/>
          <p:nvPr/>
        </p:nvSpPr>
        <p:spPr>
          <a:xfrm>
            <a:off x="966475" y="4036800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.ytimg.com/vi/eIF6nqByOOE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4172"/>
          <a:stretch/>
        </p:blipFill>
        <p:spPr bwMode="auto">
          <a:xfrm>
            <a:off x="140114" y="1567921"/>
            <a:ext cx="4305916" cy="23196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gg.deals/c5/8a/7a64e794a223432e3fedc9cd053ce58b31fd_1920xt1080_S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9613"/>
          <a:stretch/>
        </p:blipFill>
        <p:spPr bwMode="auto">
          <a:xfrm>
            <a:off x="4446030" y="1658689"/>
            <a:ext cx="4312319" cy="213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642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37"/>
          <p:cNvSpPr txBox="1">
            <a:spLocks noGrp="1"/>
          </p:cNvSpPr>
          <p:nvPr>
            <p:ph type="title"/>
          </p:nvPr>
        </p:nvSpPr>
        <p:spPr>
          <a:xfrm>
            <a:off x="151103" y="2264696"/>
            <a:ext cx="5378400" cy="15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4000" dirty="0"/>
              <a:t>Команда </a:t>
            </a:r>
            <a:r>
              <a:rPr lang="ru-RU" sz="4000" dirty="0" smtClean="0"/>
              <a:t>проекта</a:t>
            </a:r>
            <a:r>
              <a:rPr lang="ru-RU" sz="4000" dirty="0"/>
              <a:t/>
            </a:r>
            <a:br>
              <a:rPr lang="ru-RU" sz="4000" dirty="0"/>
            </a:br>
            <a:endParaRPr sz="40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7"/>
          <p:cNvSpPr txBox="1">
            <a:spLocks noGrp="1"/>
          </p:cNvSpPr>
          <p:nvPr>
            <p:ph type="title" idx="2"/>
          </p:nvPr>
        </p:nvSpPr>
        <p:spPr>
          <a:xfrm>
            <a:off x="1922133" y="1197982"/>
            <a:ext cx="174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3</a:t>
            </a:r>
            <a:r>
              <a:rPr lang="en" dirty="0" smtClean="0"/>
              <a:t>.</a:t>
            </a:r>
            <a:endParaRPr dirty="0"/>
          </a:p>
        </p:txBody>
      </p:sp>
      <p:grpSp>
        <p:nvGrpSpPr>
          <p:cNvPr id="1704" name="Google Shape;1704;p37"/>
          <p:cNvGrpSpPr/>
          <p:nvPr/>
        </p:nvGrpSpPr>
        <p:grpSpPr>
          <a:xfrm>
            <a:off x="5117881" y="123133"/>
            <a:ext cx="4137935" cy="4972638"/>
            <a:chOff x="4689056" y="170858"/>
            <a:chExt cx="4137935" cy="4972638"/>
          </a:xfrm>
        </p:grpSpPr>
        <p:grpSp>
          <p:nvGrpSpPr>
            <p:cNvPr id="1705" name="Google Shape;1705;p37"/>
            <p:cNvGrpSpPr/>
            <p:nvPr/>
          </p:nvGrpSpPr>
          <p:grpSpPr>
            <a:xfrm>
              <a:off x="5313076" y="1838325"/>
              <a:ext cx="3440772" cy="3305172"/>
              <a:chOff x="10381150" y="1238900"/>
              <a:chExt cx="4415775" cy="4241750"/>
            </a:xfrm>
          </p:grpSpPr>
          <p:sp>
            <p:nvSpPr>
              <p:cNvPr id="1706" name="Google Shape;1706;p37"/>
              <p:cNvSpPr/>
              <p:nvPr/>
            </p:nvSpPr>
            <p:spPr>
              <a:xfrm>
                <a:off x="11086350" y="3222975"/>
                <a:ext cx="1580600" cy="818425"/>
              </a:xfrm>
              <a:custGeom>
                <a:avLst/>
                <a:gdLst/>
                <a:ahLst/>
                <a:cxnLst/>
                <a:rect l="l" t="t" r="r" b="b"/>
                <a:pathLst>
                  <a:path w="63224" h="32737" extrusionOk="0">
                    <a:moveTo>
                      <a:pt x="63223" y="27296"/>
                    </a:moveTo>
                    <a:lnTo>
                      <a:pt x="55837" y="28056"/>
                    </a:lnTo>
                    <a:lnTo>
                      <a:pt x="16414" y="32007"/>
                    </a:lnTo>
                    <a:lnTo>
                      <a:pt x="9180" y="32737"/>
                    </a:lnTo>
                    <a:cubicBezTo>
                      <a:pt x="7660" y="31126"/>
                      <a:pt x="6383" y="29515"/>
                      <a:pt x="5319" y="27934"/>
                    </a:cubicBezTo>
                    <a:cubicBezTo>
                      <a:pt x="5259" y="27813"/>
                      <a:pt x="5137" y="27691"/>
                      <a:pt x="5076" y="27570"/>
                    </a:cubicBezTo>
                    <a:cubicBezTo>
                      <a:pt x="1064" y="21642"/>
                      <a:pt x="0" y="16597"/>
                      <a:pt x="0" y="16597"/>
                    </a:cubicBezTo>
                    <a:lnTo>
                      <a:pt x="40821" y="1"/>
                    </a:lnTo>
                    <a:cubicBezTo>
                      <a:pt x="44013" y="1065"/>
                      <a:pt x="47326" y="3952"/>
                      <a:pt x="50366" y="7448"/>
                    </a:cubicBezTo>
                    <a:cubicBezTo>
                      <a:pt x="53770" y="11399"/>
                      <a:pt x="56901" y="16141"/>
                      <a:pt x="59211" y="19971"/>
                    </a:cubicBezTo>
                    <a:cubicBezTo>
                      <a:pt x="61673" y="24135"/>
                      <a:pt x="63223" y="27296"/>
                      <a:pt x="63223" y="27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7"/>
              <p:cNvSpPr/>
              <p:nvPr/>
            </p:nvSpPr>
            <p:spPr>
              <a:xfrm>
                <a:off x="11086350" y="3222975"/>
                <a:ext cx="1019800" cy="414175"/>
              </a:xfrm>
              <a:custGeom>
                <a:avLst/>
                <a:gdLst/>
                <a:ahLst/>
                <a:cxnLst/>
                <a:rect l="l" t="t" r="r" b="b"/>
                <a:pathLst>
                  <a:path w="40792" h="16567" fill="none" extrusionOk="0">
                    <a:moveTo>
                      <a:pt x="0" y="16566"/>
                    </a:moveTo>
                    <a:lnTo>
                      <a:pt x="40791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7"/>
              <p:cNvSpPr/>
              <p:nvPr/>
            </p:nvSpPr>
            <p:spPr>
              <a:xfrm>
                <a:off x="11496675" y="3368125"/>
                <a:ext cx="1069200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42768" h="26171" extrusionOk="0">
                    <a:moveTo>
                      <a:pt x="25351" y="0"/>
                    </a:moveTo>
                    <a:cubicBezTo>
                      <a:pt x="25351" y="487"/>
                      <a:pt x="14348" y="20031"/>
                      <a:pt x="1" y="26171"/>
                    </a:cubicBezTo>
                    <a:lnTo>
                      <a:pt x="39424" y="22219"/>
                    </a:lnTo>
                    <a:lnTo>
                      <a:pt x="41430" y="20244"/>
                    </a:lnTo>
                    <a:lnTo>
                      <a:pt x="42767" y="14165"/>
                    </a:lnTo>
                    <a:cubicBezTo>
                      <a:pt x="40488" y="10335"/>
                      <a:pt x="37357" y="5563"/>
                      <a:pt x="33892" y="1642"/>
                    </a:cubicBezTo>
                    <a:lnTo>
                      <a:pt x="25351" y="0"/>
                    </a:lnTo>
                    <a:close/>
                  </a:path>
                </a:pathLst>
              </a:custGeom>
              <a:solidFill>
                <a:srgbClr val="0D092A">
                  <a:alpha val="19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7"/>
              <p:cNvSpPr/>
              <p:nvPr/>
            </p:nvSpPr>
            <p:spPr>
              <a:xfrm>
                <a:off x="11952625" y="1628725"/>
                <a:ext cx="1680900" cy="2132275"/>
              </a:xfrm>
              <a:custGeom>
                <a:avLst/>
                <a:gdLst/>
                <a:ahLst/>
                <a:cxnLst/>
                <a:rect l="l" t="t" r="r" b="b"/>
                <a:pathLst>
                  <a:path w="67236" h="85291" extrusionOk="0">
                    <a:moveTo>
                      <a:pt x="14104" y="36232"/>
                    </a:moveTo>
                    <a:cubicBezTo>
                      <a:pt x="14104" y="36232"/>
                      <a:pt x="3009" y="16414"/>
                      <a:pt x="19879" y="9606"/>
                    </a:cubicBezTo>
                    <a:cubicBezTo>
                      <a:pt x="19879" y="9606"/>
                      <a:pt x="20517" y="2584"/>
                      <a:pt x="33344" y="1277"/>
                    </a:cubicBezTo>
                    <a:cubicBezTo>
                      <a:pt x="46141" y="1"/>
                      <a:pt x="61673" y="9788"/>
                      <a:pt x="64439" y="27722"/>
                    </a:cubicBezTo>
                    <a:cubicBezTo>
                      <a:pt x="67235" y="45655"/>
                      <a:pt x="55077" y="55655"/>
                      <a:pt x="55077" y="55655"/>
                    </a:cubicBezTo>
                    <a:cubicBezTo>
                      <a:pt x="55077" y="55655"/>
                      <a:pt x="66172" y="66537"/>
                      <a:pt x="55077" y="75899"/>
                    </a:cubicBezTo>
                    <a:cubicBezTo>
                      <a:pt x="43983" y="85291"/>
                      <a:pt x="20304" y="79972"/>
                      <a:pt x="11155" y="72494"/>
                    </a:cubicBezTo>
                    <a:cubicBezTo>
                      <a:pt x="1976" y="65047"/>
                      <a:pt x="8146" y="54591"/>
                      <a:pt x="8146" y="54591"/>
                    </a:cubicBezTo>
                    <a:cubicBezTo>
                      <a:pt x="8146" y="54591"/>
                      <a:pt x="0" y="41552"/>
                      <a:pt x="14104" y="362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7"/>
              <p:cNvSpPr/>
              <p:nvPr/>
            </p:nvSpPr>
            <p:spPr>
              <a:xfrm>
                <a:off x="12448825" y="1628725"/>
                <a:ext cx="1114025" cy="693050"/>
              </a:xfrm>
              <a:custGeom>
                <a:avLst/>
                <a:gdLst/>
                <a:ahLst/>
                <a:cxnLst/>
                <a:rect l="l" t="t" r="r" b="b"/>
                <a:pathLst>
                  <a:path w="44561" h="27722" fill="none" extrusionOk="0">
                    <a:moveTo>
                      <a:pt x="1" y="9606"/>
                    </a:moveTo>
                    <a:cubicBezTo>
                      <a:pt x="1" y="9606"/>
                      <a:pt x="639" y="2584"/>
                      <a:pt x="13435" y="1277"/>
                    </a:cubicBezTo>
                    <a:cubicBezTo>
                      <a:pt x="26262" y="1"/>
                      <a:pt x="41795" y="9788"/>
                      <a:pt x="44561" y="27722"/>
                    </a:cubicBezTo>
                  </a:path>
                </a:pathLst>
              </a:custGeom>
              <a:solidFill>
                <a:schemeClr val="dk1"/>
              </a:solidFill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7"/>
              <p:cNvSpPr/>
              <p:nvPr/>
            </p:nvSpPr>
            <p:spPr>
              <a:xfrm>
                <a:off x="12233025" y="2374175"/>
                <a:ext cx="1082100" cy="1147075"/>
              </a:xfrm>
              <a:custGeom>
                <a:avLst/>
                <a:gdLst/>
                <a:ahLst/>
                <a:cxnLst/>
                <a:rect l="l" t="t" r="r" b="b"/>
                <a:pathLst>
                  <a:path w="43284" h="45883" extrusionOk="0">
                    <a:moveTo>
                      <a:pt x="21156" y="1"/>
                    </a:moveTo>
                    <a:cubicBezTo>
                      <a:pt x="21156" y="1"/>
                      <a:pt x="2888" y="5442"/>
                      <a:pt x="1459" y="11764"/>
                    </a:cubicBezTo>
                    <a:cubicBezTo>
                      <a:pt x="0" y="18117"/>
                      <a:pt x="7538" y="25503"/>
                      <a:pt x="7538" y="25503"/>
                    </a:cubicBezTo>
                    <a:cubicBezTo>
                      <a:pt x="7538" y="25503"/>
                      <a:pt x="5927" y="29515"/>
                      <a:pt x="7326" y="36536"/>
                    </a:cubicBezTo>
                    <a:cubicBezTo>
                      <a:pt x="8346" y="41574"/>
                      <a:pt x="12935" y="45883"/>
                      <a:pt x="19861" y="45883"/>
                    </a:cubicBezTo>
                    <a:cubicBezTo>
                      <a:pt x="22630" y="45883"/>
                      <a:pt x="25773" y="45194"/>
                      <a:pt x="29210" y="43588"/>
                    </a:cubicBezTo>
                    <a:cubicBezTo>
                      <a:pt x="41278" y="37965"/>
                      <a:pt x="36870" y="24682"/>
                      <a:pt x="36870" y="24682"/>
                    </a:cubicBezTo>
                    <a:cubicBezTo>
                      <a:pt x="36870" y="24682"/>
                      <a:pt x="40457" y="22737"/>
                      <a:pt x="41885" y="19484"/>
                    </a:cubicBezTo>
                    <a:cubicBezTo>
                      <a:pt x="43284" y="16263"/>
                      <a:pt x="40882" y="8846"/>
                      <a:pt x="40882" y="8846"/>
                    </a:cubicBezTo>
                    <a:lnTo>
                      <a:pt x="211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7"/>
              <p:cNvSpPr/>
              <p:nvPr/>
            </p:nvSpPr>
            <p:spPr>
              <a:xfrm>
                <a:off x="13771050" y="1778425"/>
                <a:ext cx="142125" cy="250800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0032" extrusionOk="0">
                    <a:moveTo>
                      <a:pt x="1824" y="5290"/>
                    </a:moveTo>
                    <a:cubicBezTo>
                      <a:pt x="1824" y="5290"/>
                      <a:pt x="0" y="913"/>
                      <a:pt x="1702" y="457"/>
                    </a:cubicBezTo>
                    <a:cubicBezTo>
                      <a:pt x="3404" y="1"/>
                      <a:pt x="5684" y="7296"/>
                      <a:pt x="5593" y="8664"/>
                    </a:cubicBezTo>
                    <a:cubicBezTo>
                      <a:pt x="5471" y="10031"/>
                      <a:pt x="3708" y="9636"/>
                      <a:pt x="3192" y="9636"/>
                    </a:cubicBezTo>
                    <a:cubicBezTo>
                      <a:pt x="2645" y="9636"/>
                      <a:pt x="1824" y="5290"/>
                      <a:pt x="1824" y="5290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7"/>
              <p:cNvSpPr/>
              <p:nvPr/>
            </p:nvSpPr>
            <p:spPr>
              <a:xfrm>
                <a:off x="13523325" y="1761725"/>
                <a:ext cx="566125" cy="679350"/>
              </a:xfrm>
              <a:custGeom>
                <a:avLst/>
                <a:gdLst/>
                <a:ahLst/>
                <a:cxnLst/>
                <a:rect l="l" t="t" r="r" b="b"/>
                <a:pathLst>
                  <a:path w="22645" h="27174" extrusionOk="0">
                    <a:moveTo>
                      <a:pt x="22432" y="18541"/>
                    </a:moveTo>
                    <a:cubicBezTo>
                      <a:pt x="22432" y="18541"/>
                      <a:pt x="16292" y="8298"/>
                      <a:pt x="13830" y="5988"/>
                    </a:cubicBezTo>
                    <a:cubicBezTo>
                      <a:pt x="11307" y="3678"/>
                      <a:pt x="3374" y="0"/>
                      <a:pt x="3070" y="1094"/>
                    </a:cubicBezTo>
                    <a:cubicBezTo>
                      <a:pt x="2766" y="2189"/>
                      <a:pt x="9149" y="6292"/>
                      <a:pt x="9149" y="6292"/>
                    </a:cubicBezTo>
                    <a:cubicBezTo>
                      <a:pt x="9149" y="6292"/>
                      <a:pt x="942" y="2523"/>
                      <a:pt x="486" y="3800"/>
                    </a:cubicBezTo>
                    <a:cubicBezTo>
                      <a:pt x="0" y="5198"/>
                      <a:pt x="8359" y="8845"/>
                      <a:pt x="8359" y="8845"/>
                    </a:cubicBezTo>
                    <a:cubicBezTo>
                      <a:pt x="8359" y="8845"/>
                      <a:pt x="1550" y="7751"/>
                      <a:pt x="1246" y="9332"/>
                    </a:cubicBezTo>
                    <a:cubicBezTo>
                      <a:pt x="1064" y="10335"/>
                      <a:pt x="8146" y="11368"/>
                      <a:pt x="8146" y="11368"/>
                    </a:cubicBezTo>
                    <a:cubicBezTo>
                      <a:pt x="8146" y="11368"/>
                      <a:pt x="1885" y="11672"/>
                      <a:pt x="2888" y="13101"/>
                    </a:cubicBezTo>
                    <a:cubicBezTo>
                      <a:pt x="3283" y="13739"/>
                      <a:pt x="9727" y="13708"/>
                      <a:pt x="9727" y="13708"/>
                    </a:cubicBezTo>
                    <a:cubicBezTo>
                      <a:pt x="9727" y="13708"/>
                      <a:pt x="11003" y="16474"/>
                      <a:pt x="13222" y="17356"/>
                    </a:cubicBezTo>
                    <a:cubicBezTo>
                      <a:pt x="13222" y="17356"/>
                      <a:pt x="16353" y="27174"/>
                      <a:pt x="16627" y="27113"/>
                    </a:cubicBezTo>
                    <a:cubicBezTo>
                      <a:pt x="16931" y="27113"/>
                      <a:pt x="22645" y="25472"/>
                      <a:pt x="22645" y="2547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7"/>
              <p:cNvSpPr/>
              <p:nvPr/>
            </p:nvSpPr>
            <p:spPr>
              <a:xfrm>
                <a:off x="10867500" y="2122650"/>
                <a:ext cx="376925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25564" extrusionOk="0">
                    <a:moveTo>
                      <a:pt x="12219" y="24165"/>
                    </a:moveTo>
                    <a:cubicBezTo>
                      <a:pt x="10943" y="25564"/>
                      <a:pt x="4164" y="24743"/>
                      <a:pt x="4164" y="24834"/>
                    </a:cubicBezTo>
                    <a:cubicBezTo>
                      <a:pt x="4164" y="24834"/>
                      <a:pt x="3982" y="24591"/>
                      <a:pt x="3678" y="24074"/>
                    </a:cubicBezTo>
                    <a:cubicBezTo>
                      <a:pt x="2584" y="22372"/>
                      <a:pt x="0" y="18086"/>
                      <a:pt x="30" y="15655"/>
                    </a:cubicBezTo>
                    <a:cubicBezTo>
                      <a:pt x="61" y="13071"/>
                      <a:pt x="3192" y="11004"/>
                      <a:pt x="5471" y="10214"/>
                    </a:cubicBezTo>
                    <a:cubicBezTo>
                      <a:pt x="5866" y="10062"/>
                      <a:pt x="6262" y="9940"/>
                      <a:pt x="6596" y="9910"/>
                    </a:cubicBezTo>
                    <a:cubicBezTo>
                      <a:pt x="6596" y="9910"/>
                      <a:pt x="4894" y="1"/>
                      <a:pt x="6748" y="457"/>
                    </a:cubicBezTo>
                    <a:cubicBezTo>
                      <a:pt x="7842" y="730"/>
                      <a:pt x="10699" y="12798"/>
                      <a:pt x="11003" y="15472"/>
                    </a:cubicBezTo>
                    <a:cubicBezTo>
                      <a:pt x="11003" y="15472"/>
                      <a:pt x="12067" y="10639"/>
                      <a:pt x="13587" y="10822"/>
                    </a:cubicBezTo>
                    <a:cubicBezTo>
                      <a:pt x="15076" y="10974"/>
                      <a:pt x="13465" y="22798"/>
                      <a:pt x="12219" y="24165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7"/>
              <p:cNvSpPr/>
              <p:nvPr/>
            </p:nvSpPr>
            <p:spPr>
              <a:xfrm>
                <a:off x="10867500" y="2378750"/>
                <a:ext cx="245450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13892" extrusionOk="0">
                    <a:moveTo>
                      <a:pt x="5471" y="0"/>
                    </a:moveTo>
                    <a:cubicBezTo>
                      <a:pt x="3192" y="821"/>
                      <a:pt x="61" y="2857"/>
                      <a:pt x="30" y="5441"/>
                    </a:cubicBezTo>
                    <a:cubicBezTo>
                      <a:pt x="0" y="7873"/>
                      <a:pt x="2584" y="12159"/>
                      <a:pt x="3678" y="13891"/>
                    </a:cubicBezTo>
                    <a:cubicBezTo>
                      <a:pt x="6262" y="13739"/>
                      <a:pt x="8389" y="11915"/>
                      <a:pt x="8997" y="9210"/>
                    </a:cubicBezTo>
                    <a:cubicBezTo>
                      <a:pt x="9818" y="5259"/>
                      <a:pt x="6748" y="243"/>
                      <a:pt x="6748" y="243"/>
                    </a:cubicBez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7E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7"/>
              <p:cNvSpPr/>
              <p:nvPr/>
            </p:nvSpPr>
            <p:spPr>
              <a:xfrm>
                <a:off x="10941200" y="2678150"/>
                <a:ext cx="634525" cy="1424050"/>
              </a:xfrm>
              <a:custGeom>
                <a:avLst/>
                <a:gdLst/>
                <a:ahLst/>
                <a:cxnLst/>
                <a:rect l="l" t="t" r="r" b="b"/>
                <a:pathLst>
                  <a:path w="25381" h="56962" extrusionOk="0">
                    <a:moveTo>
                      <a:pt x="10609" y="730"/>
                    </a:moveTo>
                    <a:cubicBezTo>
                      <a:pt x="10609" y="730"/>
                      <a:pt x="25381" y="34985"/>
                      <a:pt x="23192" y="46293"/>
                    </a:cubicBezTo>
                    <a:cubicBezTo>
                      <a:pt x="21125" y="56961"/>
                      <a:pt x="9241" y="56384"/>
                      <a:pt x="5411" y="49211"/>
                    </a:cubicBezTo>
                    <a:cubicBezTo>
                      <a:pt x="1551" y="42037"/>
                      <a:pt x="0" y="2766"/>
                      <a:pt x="0" y="2766"/>
                    </a:cubicBezTo>
                    <a:cubicBezTo>
                      <a:pt x="0" y="2766"/>
                      <a:pt x="5441" y="0"/>
                      <a:pt x="10609" y="7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7"/>
              <p:cNvSpPr/>
              <p:nvPr/>
            </p:nvSpPr>
            <p:spPr>
              <a:xfrm>
                <a:off x="13376650" y="2947150"/>
                <a:ext cx="1248525" cy="1071450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42858" extrusionOk="0">
                    <a:moveTo>
                      <a:pt x="49576" y="18420"/>
                    </a:moveTo>
                    <a:lnTo>
                      <a:pt x="47357" y="19605"/>
                    </a:lnTo>
                    <a:lnTo>
                      <a:pt x="32038" y="27691"/>
                    </a:lnTo>
                    <a:lnTo>
                      <a:pt x="3435" y="42858"/>
                    </a:lnTo>
                    <a:cubicBezTo>
                      <a:pt x="3435" y="42858"/>
                      <a:pt x="1" y="28146"/>
                      <a:pt x="2220" y="17690"/>
                    </a:cubicBezTo>
                    <a:cubicBezTo>
                      <a:pt x="2706" y="15350"/>
                      <a:pt x="3496" y="13222"/>
                      <a:pt x="4651" y="11520"/>
                    </a:cubicBezTo>
                    <a:lnTo>
                      <a:pt x="47114" y="0"/>
                    </a:lnTo>
                    <a:cubicBezTo>
                      <a:pt x="47114" y="0"/>
                      <a:pt x="48816" y="3678"/>
                      <a:pt x="49515" y="9484"/>
                    </a:cubicBezTo>
                    <a:cubicBezTo>
                      <a:pt x="49850" y="12128"/>
                      <a:pt x="49941" y="15107"/>
                      <a:pt x="49576" y="184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7"/>
              <p:cNvSpPr/>
              <p:nvPr/>
            </p:nvSpPr>
            <p:spPr>
              <a:xfrm>
                <a:off x="13492925" y="2947900"/>
                <a:ext cx="1062350" cy="288025"/>
              </a:xfrm>
              <a:custGeom>
                <a:avLst/>
                <a:gdLst/>
                <a:ahLst/>
                <a:cxnLst/>
                <a:rect l="l" t="t" r="r" b="b"/>
                <a:pathLst>
                  <a:path w="42494" h="11521" fill="none" extrusionOk="0">
                    <a:moveTo>
                      <a:pt x="0" y="11521"/>
                    </a:moveTo>
                    <a:lnTo>
                      <a:pt x="42493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7"/>
              <p:cNvSpPr/>
              <p:nvPr/>
            </p:nvSpPr>
            <p:spPr>
              <a:xfrm>
                <a:off x="13376650" y="3390150"/>
                <a:ext cx="800950" cy="629225"/>
              </a:xfrm>
              <a:custGeom>
                <a:avLst/>
                <a:gdLst/>
                <a:ahLst/>
                <a:cxnLst/>
                <a:rect l="l" t="t" r="r" b="b"/>
                <a:pathLst>
                  <a:path w="32038" h="25169" extrusionOk="0">
                    <a:moveTo>
                      <a:pt x="2220" y="1"/>
                    </a:moveTo>
                    <a:lnTo>
                      <a:pt x="2220" y="1"/>
                    </a:lnTo>
                    <a:cubicBezTo>
                      <a:pt x="1" y="10518"/>
                      <a:pt x="3435" y="25168"/>
                      <a:pt x="3435" y="25168"/>
                    </a:cubicBezTo>
                    <a:lnTo>
                      <a:pt x="32038" y="10001"/>
                    </a:lnTo>
                    <a:cubicBezTo>
                      <a:pt x="19758" y="9819"/>
                      <a:pt x="4135" y="1977"/>
                      <a:pt x="2220" y="1"/>
                    </a:cubicBezTo>
                    <a:close/>
                  </a:path>
                </a:pathLst>
              </a:custGeom>
              <a:solidFill>
                <a:srgbClr val="0D092A">
                  <a:alpha val="19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7"/>
              <p:cNvSpPr/>
              <p:nvPr/>
            </p:nvSpPr>
            <p:spPr>
              <a:xfrm>
                <a:off x="11973900" y="3149275"/>
                <a:ext cx="1646700" cy="2331375"/>
              </a:xfrm>
              <a:custGeom>
                <a:avLst/>
                <a:gdLst/>
                <a:ahLst/>
                <a:cxnLst/>
                <a:rect l="l" t="t" r="r" b="b"/>
                <a:pathLst>
                  <a:path w="65868" h="93255" extrusionOk="0">
                    <a:moveTo>
                      <a:pt x="65868" y="68056"/>
                    </a:moveTo>
                    <a:lnTo>
                      <a:pt x="65868" y="72281"/>
                    </a:lnTo>
                    <a:cubicBezTo>
                      <a:pt x="65868" y="73375"/>
                      <a:pt x="65868" y="74500"/>
                      <a:pt x="65837" y="75655"/>
                    </a:cubicBezTo>
                    <a:cubicBezTo>
                      <a:pt x="65837" y="77053"/>
                      <a:pt x="65807" y="78451"/>
                      <a:pt x="65777" y="79880"/>
                    </a:cubicBezTo>
                    <a:cubicBezTo>
                      <a:pt x="65716" y="80974"/>
                      <a:pt x="65685" y="82099"/>
                      <a:pt x="65655" y="83254"/>
                    </a:cubicBezTo>
                    <a:cubicBezTo>
                      <a:pt x="65533" y="86567"/>
                      <a:pt x="65351" y="89911"/>
                      <a:pt x="65108" y="93254"/>
                    </a:cubicBezTo>
                    <a:lnTo>
                      <a:pt x="304" y="93254"/>
                    </a:lnTo>
                    <a:cubicBezTo>
                      <a:pt x="304" y="93254"/>
                      <a:pt x="152" y="89485"/>
                      <a:pt x="31" y="83254"/>
                    </a:cubicBezTo>
                    <a:cubicBezTo>
                      <a:pt x="31" y="82190"/>
                      <a:pt x="0" y="81096"/>
                      <a:pt x="0" y="79880"/>
                    </a:cubicBezTo>
                    <a:lnTo>
                      <a:pt x="0" y="75655"/>
                    </a:lnTo>
                    <a:lnTo>
                      <a:pt x="0" y="72281"/>
                    </a:lnTo>
                    <a:cubicBezTo>
                      <a:pt x="0" y="70913"/>
                      <a:pt x="0" y="69485"/>
                      <a:pt x="31" y="68056"/>
                    </a:cubicBezTo>
                    <a:cubicBezTo>
                      <a:pt x="31" y="66962"/>
                      <a:pt x="61" y="65837"/>
                      <a:pt x="61" y="64682"/>
                    </a:cubicBezTo>
                    <a:cubicBezTo>
                      <a:pt x="122" y="63314"/>
                      <a:pt x="122" y="61886"/>
                      <a:pt x="152" y="60457"/>
                    </a:cubicBezTo>
                    <a:cubicBezTo>
                      <a:pt x="183" y="59363"/>
                      <a:pt x="183" y="58208"/>
                      <a:pt x="213" y="57083"/>
                    </a:cubicBezTo>
                    <a:cubicBezTo>
                      <a:pt x="274" y="55715"/>
                      <a:pt x="304" y="54287"/>
                      <a:pt x="335" y="52858"/>
                    </a:cubicBezTo>
                    <a:cubicBezTo>
                      <a:pt x="365" y="51764"/>
                      <a:pt x="426" y="50609"/>
                      <a:pt x="487" y="49484"/>
                    </a:cubicBezTo>
                    <a:cubicBezTo>
                      <a:pt x="578" y="48056"/>
                      <a:pt x="608" y="46658"/>
                      <a:pt x="669" y="45259"/>
                    </a:cubicBezTo>
                    <a:cubicBezTo>
                      <a:pt x="730" y="44165"/>
                      <a:pt x="791" y="43010"/>
                      <a:pt x="882" y="41886"/>
                    </a:cubicBezTo>
                    <a:cubicBezTo>
                      <a:pt x="943" y="40457"/>
                      <a:pt x="1034" y="39059"/>
                      <a:pt x="1125" y="37661"/>
                    </a:cubicBezTo>
                    <a:cubicBezTo>
                      <a:pt x="1216" y="36566"/>
                      <a:pt x="1277" y="35411"/>
                      <a:pt x="1368" y="34287"/>
                    </a:cubicBezTo>
                    <a:cubicBezTo>
                      <a:pt x="2158" y="23739"/>
                      <a:pt x="3374" y="12949"/>
                      <a:pt x="5228" y="2888"/>
                    </a:cubicBezTo>
                    <a:cubicBezTo>
                      <a:pt x="5228" y="2888"/>
                      <a:pt x="11855" y="1338"/>
                      <a:pt x="21794" y="578"/>
                    </a:cubicBezTo>
                    <a:cubicBezTo>
                      <a:pt x="22463" y="517"/>
                      <a:pt x="23101" y="456"/>
                      <a:pt x="23739" y="426"/>
                    </a:cubicBezTo>
                    <a:cubicBezTo>
                      <a:pt x="28511" y="122"/>
                      <a:pt x="34013" y="0"/>
                      <a:pt x="39849" y="304"/>
                    </a:cubicBezTo>
                    <a:lnTo>
                      <a:pt x="41794" y="426"/>
                    </a:lnTo>
                    <a:cubicBezTo>
                      <a:pt x="47873" y="851"/>
                      <a:pt x="54287" y="1763"/>
                      <a:pt x="60700" y="3344"/>
                    </a:cubicBezTo>
                    <a:cubicBezTo>
                      <a:pt x="60700" y="3344"/>
                      <a:pt x="62798" y="15837"/>
                      <a:pt x="64318" y="34287"/>
                    </a:cubicBezTo>
                    <a:cubicBezTo>
                      <a:pt x="64409" y="35381"/>
                      <a:pt x="64500" y="36505"/>
                      <a:pt x="64591" y="37661"/>
                    </a:cubicBezTo>
                    <a:cubicBezTo>
                      <a:pt x="64713" y="39028"/>
                      <a:pt x="64774" y="40427"/>
                      <a:pt x="64895" y="41886"/>
                    </a:cubicBezTo>
                    <a:cubicBezTo>
                      <a:pt x="64956" y="42980"/>
                      <a:pt x="65047" y="44104"/>
                      <a:pt x="65108" y="45259"/>
                    </a:cubicBezTo>
                    <a:cubicBezTo>
                      <a:pt x="65199" y="46627"/>
                      <a:pt x="65260" y="48025"/>
                      <a:pt x="65351" y="49484"/>
                    </a:cubicBezTo>
                    <a:cubicBezTo>
                      <a:pt x="65381" y="50579"/>
                      <a:pt x="65442" y="51703"/>
                      <a:pt x="65503" y="52858"/>
                    </a:cubicBezTo>
                    <a:cubicBezTo>
                      <a:pt x="65533" y="54257"/>
                      <a:pt x="65594" y="55624"/>
                      <a:pt x="65655" y="57083"/>
                    </a:cubicBezTo>
                    <a:cubicBezTo>
                      <a:pt x="65685" y="58178"/>
                      <a:pt x="65716" y="59302"/>
                      <a:pt x="65777" y="60457"/>
                    </a:cubicBezTo>
                    <a:cubicBezTo>
                      <a:pt x="65807" y="61855"/>
                      <a:pt x="65837" y="63254"/>
                      <a:pt x="65837" y="64682"/>
                    </a:cubicBezTo>
                    <a:cubicBezTo>
                      <a:pt x="65868" y="65807"/>
                      <a:pt x="65868" y="66962"/>
                      <a:pt x="65868" y="680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7"/>
              <p:cNvSpPr/>
              <p:nvPr/>
            </p:nvSpPr>
            <p:spPr>
              <a:xfrm>
                <a:off x="12104600" y="3151550"/>
                <a:ext cx="1386825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55473" h="3345" fill="none" extrusionOk="0">
                    <a:moveTo>
                      <a:pt x="0" y="2888"/>
                    </a:moveTo>
                    <a:cubicBezTo>
                      <a:pt x="0" y="2888"/>
                      <a:pt x="6627" y="1308"/>
                      <a:pt x="16566" y="548"/>
                    </a:cubicBezTo>
                    <a:cubicBezTo>
                      <a:pt x="17204" y="517"/>
                      <a:pt x="17873" y="426"/>
                      <a:pt x="18511" y="396"/>
                    </a:cubicBezTo>
                    <a:cubicBezTo>
                      <a:pt x="23283" y="92"/>
                      <a:pt x="28755" y="1"/>
                      <a:pt x="34621" y="305"/>
                    </a:cubicBezTo>
                    <a:lnTo>
                      <a:pt x="36566" y="396"/>
                    </a:lnTo>
                    <a:cubicBezTo>
                      <a:pt x="42645" y="821"/>
                      <a:pt x="49059" y="1733"/>
                      <a:pt x="55472" y="3344"/>
                    </a:cubicBez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7"/>
              <p:cNvSpPr/>
              <p:nvPr/>
            </p:nvSpPr>
            <p:spPr>
              <a:xfrm>
                <a:off x="12520250" y="3151550"/>
                <a:ext cx="499275" cy="305500"/>
              </a:xfrm>
              <a:custGeom>
                <a:avLst/>
                <a:gdLst/>
                <a:ahLst/>
                <a:cxnLst/>
                <a:rect l="l" t="t" r="r" b="b"/>
                <a:pathLst>
                  <a:path w="19971" h="12220" extrusionOk="0">
                    <a:moveTo>
                      <a:pt x="19971" y="426"/>
                    </a:moveTo>
                    <a:lnTo>
                      <a:pt x="19971" y="2219"/>
                    </a:lnTo>
                    <a:cubicBezTo>
                      <a:pt x="19971" y="7721"/>
                      <a:pt x="15503" y="12220"/>
                      <a:pt x="9971" y="12220"/>
                    </a:cubicBezTo>
                    <a:cubicBezTo>
                      <a:pt x="4469" y="12220"/>
                      <a:pt x="1" y="7721"/>
                      <a:pt x="1" y="2219"/>
                    </a:cubicBezTo>
                    <a:lnTo>
                      <a:pt x="1" y="548"/>
                    </a:lnTo>
                    <a:cubicBezTo>
                      <a:pt x="639" y="517"/>
                      <a:pt x="1277" y="426"/>
                      <a:pt x="1916" y="396"/>
                    </a:cubicBezTo>
                    <a:cubicBezTo>
                      <a:pt x="6718" y="92"/>
                      <a:pt x="12189" y="1"/>
                      <a:pt x="18025" y="305"/>
                    </a:cubicBezTo>
                    <a:cubicBezTo>
                      <a:pt x="18694" y="335"/>
                      <a:pt x="19332" y="365"/>
                      <a:pt x="19971" y="42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7"/>
              <p:cNvSpPr/>
              <p:nvPr/>
            </p:nvSpPr>
            <p:spPr>
              <a:xfrm>
                <a:off x="12628150" y="2705500"/>
                <a:ext cx="283475" cy="659600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26384" extrusionOk="0">
                    <a:moveTo>
                      <a:pt x="11339" y="5684"/>
                    </a:moveTo>
                    <a:lnTo>
                      <a:pt x="11339" y="20730"/>
                    </a:lnTo>
                    <a:cubicBezTo>
                      <a:pt x="11339" y="23861"/>
                      <a:pt x="8785" y="26384"/>
                      <a:pt x="5655" y="26384"/>
                    </a:cubicBezTo>
                    <a:cubicBezTo>
                      <a:pt x="2524" y="26384"/>
                      <a:pt x="1" y="23831"/>
                      <a:pt x="1" y="20730"/>
                    </a:cubicBezTo>
                    <a:lnTo>
                      <a:pt x="1" y="5684"/>
                    </a:lnTo>
                    <a:lnTo>
                      <a:pt x="1" y="5593"/>
                    </a:lnTo>
                    <a:cubicBezTo>
                      <a:pt x="31" y="2493"/>
                      <a:pt x="2585" y="0"/>
                      <a:pt x="5655" y="0"/>
                    </a:cubicBezTo>
                    <a:cubicBezTo>
                      <a:pt x="7235" y="0"/>
                      <a:pt x="8664" y="669"/>
                      <a:pt x="9697" y="1672"/>
                    </a:cubicBezTo>
                    <a:cubicBezTo>
                      <a:pt x="10275" y="2250"/>
                      <a:pt x="10670" y="2888"/>
                      <a:pt x="10974" y="3648"/>
                    </a:cubicBezTo>
                    <a:cubicBezTo>
                      <a:pt x="11217" y="4256"/>
                      <a:pt x="11339" y="4985"/>
                      <a:pt x="11339" y="5684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7"/>
              <p:cNvSpPr/>
              <p:nvPr/>
            </p:nvSpPr>
            <p:spPr>
              <a:xfrm>
                <a:off x="12627400" y="2798200"/>
                <a:ext cx="284225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797" extrusionOk="0">
                    <a:moveTo>
                      <a:pt x="7660" y="1"/>
                    </a:moveTo>
                    <a:lnTo>
                      <a:pt x="1" y="1916"/>
                    </a:lnTo>
                    <a:lnTo>
                      <a:pt x="1" y="2007"/>
                    </a:lnTo>
                    <a:lnTo>
                      <a:pt x="1" y="11490"/>
                    </a:lnTo>
                    <a:cubicBezTo>
                      <a:pt x="1495" y="12518"/>
                      <a:pt x="4030" y="13796"/>
                      <a:pt x="7716" y="13796"/>
                    </a:cubicBezTo>
                    <a:cubicBezTo>
                      <a:pt x="8828" y="13796"/>
                      <a:pt x="10044" y="13680"/>
                      <a:pt x="11369" y="13405"/>
                    </a:cubicBezTo>
                    <a:lnTo>
                      <a:pt x="11369" y="1976"/>
                    </a:lnTo>
                    <a:cubicBezTo>
                      <a:pt x="11369" y="1277"/>
                      <a:pt x="11247" y="548"/>
                      <a:pt x="10943" y="1"/>
                    </a:cubicBezTo>
                    <a:close/>
                  </a:path>
                </a:pathLst>
              </a:custGeom>
              <a:solidFill>
                <a:srgbClr val="7E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7"/>
              <p:cNvSpPr/>
              <p:nvPr/>
            </p:nvSpPr>
            <p:spPr>
              <a:xfrm>
                <a:off x="12333325" y="1998800"/>
                <a:ext cx="859450" cy="1039550"/>
              </a:xfrm>
              <a:custGeom>
                <a:avLst/>
                <a:gdLst/>
                <a:ahLst/>
                <a:cxnLst/>
                <a:rect l="l" t="t" r="r" b="b"/>
                <a:pathLst>
                  <a:path w="34378" h="41582" extrusionOk="0">
                    <a:moveTo>
                      <a:pt x="34378" y="20882"/>
                    </a:moveTo>
                    <a:cubicBezTo>
                      <a:pt x="33679" y="28329"/>
                      <a:pt x="31551" y="41035"/>
                      <a:pt x="17296" y="41278"/>
                    </a:cubicBezTo>
                    <a:cubicBezTo>
                      <a:pt x="304" y="41582"/>
                      <a:pt x="0" y="24013"/>
                      <a:pt x="730" y="13982"/>
                    </a:cubicBezTo>
                    <a:cubicBezTo>
                      <a:pt x="1733" y="730"/>
                      <a:pt x="11004" y="1"/>
                      <a:pt x="11004" y="1"/>
                    </a:cubicBezTo>
                    <a:cubicBezTo>
                      <a:pt x="17508" y="2645"/>
                      <a:pt x="18207" y="10913"/>
                      <a:pt x="21916" y="13709"/>
                    </a:cubicBezTo>
                    <a:cubicBezTo>
                      <a:pt x="23314" y="14803"/>
                      <a:pt x="25472" y="15381"/>
                      <a:pt x="27630" y="15776"/>
                    </a:cubicBezTo>
                    <a:cubicBezTo>
                      <a:pt x="28025" y="17843"/>
                      <a:pt x="29423" y="20669"/>
                      <a:pt x="34378" y="2088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7"/>
              <p:cNvSpPr/>
              <p:nvPr/>
            </p:nvSpPr>
            <p:spPr>
              <a:xfrm>
                <a:off x="12616775" y="2792125"/>
                <a:ext cx="325250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4348" extrusionOk="0">
                    <a:moveTo>
                      <a:pt x="0" y="0"/>
                    </a:moveTo>
                    <a:cubicBezTo>
                      <a:pt x="0" y="2402"/>
                      <a:pt x="2918" y="4347"/>
                      <a:pt x="6505" y="4347"/>
                    </a:cubicBezTo>
                    <a:cubicBezTo>
                      <a:pt x="10061" y="4347"/>
                      <a:pt x="13009" y="2402"/>
                      <a:pt x="13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7"/>
              <p:cNvSpPr/>
              <p:nvPr/>
            </p:nvSpPr>
            <p:spPr>
              <a:xfrm>
                <a:off x="13853875" y="2165975"/>
                <a:ext cx="943050" cy="1367075"/>
              </a:xfrm>
              <a:custGeom>
                <a:avLst/>
                <a:gdLst/>
                <a:ahLst/>
                <a:cxnLst/>
                <a:rect l="l" t="t" r="r" b="b"/>
                <a:pathLst>
                  <a:path w="37722" h="54683" extrusionOk="0">
                    <a:moveTo>
                      <a:pt x="0" y="5441"/>
                    </a:moveTo>
                    <a:cubicBezTo>
                      <a:pt x="0" y="5441"/>
                      <a:pt x="11459" y="40943"/>
                      <a:pt x="20548" y="47995"/>
                    </a:cubicBezTo>
                    <a:cubicBezTo>
                      <a:pt x="29089" y="54682"/>
                      <a:pt x="37721" y="46415"/>
                      <a:pt x="35806" y="38451"/>
                    </a:cubicBezTo>
                    <a:cubicBezTo>
                      <a:pt x="33952" y="30518"/>
                      <a:pt x="9301" y="1"/>
                      <a:pt x="9301" y="1"/>
                    </a:cubicBezTo>
                    <a:cubicBezTo>
                      <a:pt x="9301" y="1"/>
                      <a:pt x="3435" y="1520"/>
                      <a:pt x="0" y="54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7"/>
              <p:cNvSpPr/>
              <p:nvPr/>
            </p:nvSpPr>
            <p:spPr>
              <a:xfrm>
                <a:off x="10852300" y="2348350"/>
                <a:ext cx="24015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11764" extrusionOk="0">
                    <a:moveTo>
                      <a:pt x="7204" y="912"/>
                    </a:moveTo>
                    <a:cubicBezTo>
                      <a:pt x="7204" y="912"/>
                      <a:pt x="9605" y="5593"/>
                      <a:pt x="8906" y="8298"/>
                    </a:cubicBezTo>
                    <a:cubicBezTo>
                      <a:pt x="8237" y="10943"/>
                      <a:pt x="6079" y="4225"/>
                      <a:pt x="6079" y="4225"/>
                    </a:cubicBezTo>
                    <a:cubicBezTo>
                      <a:pt x="6079" y="4225"/>
                      <a:pt x="7538" y="9210"/>
                      <a:pt x="6839" y="9879"/>
                    </a:cubicBezTo>
                    <a:cubicBezTo>
                      <a:pt x="6110" y="10578"/>
                      <a:pt x="4134" y="5684"/>
                      <a:pt x="4134" y="5684"/>
                    </a:cubicBezTo>
                    <a:cubicBezTo>
                      <a:pt x="4134" y="5684"/>
                      <a:pt x="5502" y="9879"/>
                      <a:pt x="4620" y="10578"/>
                    </a:cubicBezTo>
                    <a:cubicBezTo>
                      <a:pt x="3739" y="11247"/>
                      <a:pt x="2584" y="7265"/>
                      <a:pt x="2584" y="7265"/>
                    </a:cubicBezTo>
                    <a:cubicBezTo>
                      <a:pt x="2584" y="7265"/>
                      <a:pt x="3830" y="11004"/>
                      <a:pt x="2736" y="11368"/>
                    </a:cubicBezTo>
                    <a:cubicBezTo>
                      <a:pt x="1611" y="11764"/>
                      <a:pt x="335" y="8602"/>
                      <a:pt x="183" y="6171"/>
                    </a:cubicBezTo>
                    <a:cubicBezTo>
                      <a:pt x="0" y="3709"/>
                      <a:pt x="3952" y="0"/>
                      <a:pt x="7204" y="91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7"/>
              <p:cNvSpPr/>
              <p:nvPr/>
            </p:nvSpPr>
            <p:spPr>
              <a:xfrm>
                <a:off x="12723900" y="2671300"/>
                <a:ext cx="4385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363" fill="none" extrusionOk="0">
                    <a:moveTo>
                      <a:pt x="17539" y="1"/>
                    </a:moveTo>
                    <a:cubicBezTo>
                      <a:pt x="17539" y="1"/>
                      <a:pt x="13831" y="9210"/>
                      <a:pt x="1" y="9362"/>
                    </a:cubicBezTo>
                  </a:path>
                </a:pathLst>
              </a:custGeom>
              <a:noFill/>
              <a:ln w="12150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7"/>
              <p:cNvSpPr/>
              <p:nvPr/>
            </p:nvSpPr>
            <p:spPr>
              <a:xfrm>
                <a:off x="12673750" y="2852150"/>
                <a:ext cx="140600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740" extrusionOk="0">
                    <a:moveTo>
                      <a:pt x="5624" y="1885"/>
                    </a:moveTo>
                    <a:cubicBezTo>
                      <a:pt x="5624" y="2919"/>
                      <a:pt x="4378" y="3739"/>
                      <a:pt x="2827" y="3739"/>
                    </a:cubicBezTo>
                    <a:cubicBezTo>
                      <a:pt x="1247" y="3739"/>
                      <a:pt x="1" y="2919"/>
                      <a:pt x="1" y="1885"/>
                    </a:cubicBezTo>
                    <a:cubicBezTo>
                      <a:pt x="1" y="852"/>
                      <a:pt x="1247" y="31"/>
                      <a:pt x="2827" y="31"/>
                    </a:cubicBezTo>
                    <a:cubicBezTo>
                      <a:pt x="4378" y="1"/>
                      <a:pt x="5624" y="821"/>
                      <a:pt x="5624" y="1885"/>
                    </a:cubicBezTo>
                    <a:close/>
                  </a:path>
                </a:pathLst>
              </a:custGeom>
              <a:solidFill>
                <a:srgbClr val="AF9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7"/>
              <p:cNvSpPr/>
              <p:nvPr/>
            </p:nvSpPr>
            <p:spPr>
              <a:xfrm>
                <a:off x="12680600" y="2860525"/>
                <a:ext cx="13375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405" extrusionOk="0">
                    <a:moveTo>
                      <a:pt x="4134" y="0"/>
                    </a:moveTo>
                    <a:lnTo>
                      <a:pt x="4134" y="0"/>
                    </a:lnTo>
                    <a:cubicBezTo>
                      <a:pt x="4286" y="213"/>
                      <a:pt x="4408" y="486"/>
                      <a:pt x="4408" y="790"/>
                    </a:cubicBezTo>
                    <a:cubicBezTo>
                      <a:pt x="4408" y="1824"/>
                      <a:pt x="3131" y="2645"/>
                      <a:pt x="1581" y="2645"/>
                    </a:cubicBezTo>
                    <a:cubicBezTo>
                      <a:pt x="973" y="2645"/>
                      <a:pt x="456" y="2553"/>
                      <a:pt x="0" y="2341"/>
                    </a:cubicBezTo>
                    <a:lnTo>
                      <a:pt x="0" y="2341"/>
                    </a:lnTo>
                    <a:cubicBezTo>
                      <a:pt x="456" y="2948"/>
                      <a:pt x="1398" y="3404"/>
                      <a:pt x="2553" y="3404"/>
                    </a:cubicBezTo>
                    <a:cubicBezTo>
                      <a:pt x="4104" y="3404"/>
                      <a:pt x="5350" y="2584"/>
                      <a:pt x="5350" y="1550"/>
                    </a:cubicBezTo>
                    <a:cubicBezTo>
                      <a:pt x="5350" y="912"/>
                      <a:pt x="4864" y="334"/>
                      <a:pt x="4134" y="0"/>
                    </a:cubicBezTo>
                    <a:close/>
                  </a:path>
                </a:pathLst>
              </a:custGeom>
              <a:solidFill>
                <a:srgbClr val="444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7"/>
              <p:cNvSpPr/>
              <p:nvPr/>
            </p:nvSpPr>
            <p:spPr>
              <a:xfrm>
                <a:off x="13105375" y="2435725"/>
                <a:ext cx="1748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2129" extrusionOk="0">
                    <a:moveTo>
                      <a:pt x="1004" y="5168"/>
                    </a:moveTo>
                    <a:cubicBezTo>
                      <a:pt x="2037" y="2098"/>
                      <a:pt x="4134" y="1"/>
                      <a:pt x="5654" y="518"/>
                    </a:cubicBezTo>
                    <a:lnTo>
                      <a:pt x="6991" y="943"/>
                    </a:lnTo>
                    <a:cubicBezTo>
                      <a:pt x="6748" y="882"/>
                      <a:pt x="6536" y="852"/>
                      <a:pt x="6262" y="913"/>
                    </a:cubicBezTo>
                    <a:cubicBezTo>
                      <a:pt x="4864" y="1126"/>
                      <a:pt x="3253" y="3041"/>
                      <a:pt x="2341" y="5624"/>
                    </a:cubicBezTo>
                    <a:cubicBezTo>
                      <a:pt x="1459" y="8269"/>
                      <a:pt x="1611" y="10761"/>
                      <a:pt x="2614" y="11764"/>
                    </a:cubicBezTo>
                    <a:cubicBezTo>
                      <a:pt x="2797" y="11946"/>
                      <a:pt x="2979" y="12068"/>
                      <a:pt x="3222" y="12129"/>
                    </a:cubicBezTo>
                    <a:lnTo>
                      <a:pt x="1885" y="11673"/>
                    </a:lnTo>
                    <a:cubicBezTo>
                      <a:pt x="365" y="11187"/>
                      <a:pt x="0" y="8269"/>
                      <a:pt x="1004" y="5168"/>
                    </a:cubicBezTo>
                    <a:close/>
                  </a:path>
                </a:pathLst>
              </a:custGeom>
              <a:solidFill>
                <a:srgbClr val="6C1CCC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7"/>
              <p:cNvSpPr/>
              <p:nvPr/>
            </p:nvSpPr>
            <p:spPr>
              <a:xfrm>
                <a:off x="13141850" y="2457775"/>
                <a:ext cx="143650" cy="2720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0883" extrusionOk="0">
                    <a:moveTo>
                      <a:pt x="4803" y="0"/>
                    </a:moveTo>
                    <a:cubicBezTo>
                      <a:pt x="3405" y="183"/>
                      <a:pt x="1763" y="2098"/>
                      <a:pt x="882" y="4712"/>
                    </a:cubicBezTo>
                    <a:cubicBezTo>
                      <a:pt x="0" y="7326"/>
                      <a:pt x="152" y="9849"/>
                      <a:pt x="1186" y="10882"/>
                    </a:cubicBezTo>
                    <a:cubicBezTo>
                      <a:pt x="2098" y="10700"/>
                      <a:pt x="3162" y="9788"/>
                      <a:pt x="3982" y="8420"/>
                    </a:cubicBezTo>
                    <a:cubicBezTo>
                      <a:pt x="4408" y="7751"/>
                      <a:pt x="4742" y="6991"/>
                      <a:pt x="5046" y="6110"/>
                    </a:cubicBezTo>
                    <a:cubicBezTo>
                      <a:pt x="5320" y="5289"/>
                      <a:pt x="5502" y="4438"/>
                      <a:pt x="5593" y="3648"/>
                    </a:cubicBezTo>
                    <a:cubicBezTo>
                      <a:pt x="5745" y="2007"/>
                      <a:pt x="5472" y="700"/>
                      <a:pt x="48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7"/>
              <p:cNvSpPr/>
              <p:nvPr/>
            </p:nvSpPr>
            <p:spPr>
              <a:xfrm>
                <a:off x="13141850" y="2457025"/>
                <a:ext cx="185425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1733" extrusionOk="0">
                    <a:moveTo>
                      <a:pt x="882" y="4742"/>
                    </a:moveTo>
                    <a:cubicBezTo>
                      <a:pt x="1763" y="2128"/>
                      <a:pt x="3405" y="213"/>
                      <a:pt x="4803" y="30"/>
                    </a:cubicBezTo>
                    <a:cubicBezTo>
                      <a:pt x="5077" y="0"/>
                      <a:pt x="5289" y="0"/>
                      <a:pt x="5532" y="61"/>
                    </a:cubicBezTo>
                    <a:cubicBezTo>
                      <a:pt x="7052" y="578"/>
                      <a:pt x="7417" y="3496"/>
                      <a:pt x="6384" y="6565"/>
                    </a:cubicBezTo>
                    <a:cubicBezTo>
                      <a:pt x="5380" y="9635"/>
                      <a:pt x="3283" y="11733"/>
                      <a:pt x="1763" y="11246"/>
                    </a:cubicBezTo>
                    <a:cubicBezTo>
                      <a:pt x="1520" y="11155"/>
                      <a:pt x="1338" y="11064"/>
                      <a:pt x="1155" y="10851"/>
                    </a:cubicBezTo>
                    <a:cubicBezTo>
                      <a:pt x="152" y="9879"/>
                      <a:pt x="0" y="7356"/>
                      <a:pt x="882" y="47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7"/>
              <p:cNvSpPr/>
              <p:nvPr/>
            </p:nvSpPr>
            <p:spPr>
              <a:xfrm>
                <a:off x="13176050" y="2507175"/>
                <a:ext cx="1132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7326" extrusionOk="0">
                    <a:moveTo>
                      <a:pt x="608" y="3131"/>
                    </a:moveTo>
                    <a:cubicBezTo>
                      <a:pt x="1216" y="1246"/>
                      <a:pt x="2493" y="0"/>
                      <a:pt x="3405" y="304"/>
                    </a:cubicBezTo>
                    <a:cubicBezTo>
                      <a:pt x="4316" y="608"/>
                      <a:pt x="4529" y="2371"/>
                      <a:pt x="3921" y="4225"/>
                    </a:cubicBezTo>
                    <a:cubicBezTo>
                      <a:pt x="3313" y="6079"/>
                      <a:pt x="2067" y="7325"/>
                      <a:pt x="1155" y="7022"/>
                    </a:cubicBezTo>
                    <a:cubicBezTo>
                      <a:pt x="243" y="6718"/>
                      <a:pt x="0" y="4985"/>
                      <a:pt x="608" y="3131"/>
                    </a:cubicBezTo>
                    <a:close/>
                  </a:path>
                </a:pathLst>
              </a:custGeom>
              <a:solidFill>
                <a:schemeClr val="lt1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7"/>
              <p:cNvSpPr/>
              <p:nvPr/>
            </p:nvSpPr>
            <p:spPr>
              <a:xfrm>
                <a:off x="12232250" y="2435725"/>
                <a:ext cx="1748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2129" extrusionOk="0">
                    <a:moveTo>
                      <a:pt x="5958" y="5168"/>
                    </a:moveTo>
                    <a:cubicBezTo>
                      <a:pt x="4925" y="2098"/>
                      <a:pt x="2858" y="1"/>
                      <a:pt x="1338" y="518"/>
                    </a:cubicBezTo>
                    <a:lnTo>
                      <a:pt x="1" y="943"/>
                    </a:lnTo>
                    <a:cubicBezTo>
                      <a:pt x="214" y="882"/>
                      <a:pt x="457" y="852"/>
                      <a:pt x="730" y="913"/>
                    </a:cubicBezTo>
                    <a:cubicBezTo>
                      <a:pt x="2128" y="1126"/>
                      <a:pt x="3709" y="3041"/>
                      <a:pt x="4621" y="5624"/>
                    </a:cubicBezTo>
                    <a:cubicBezTo>
                      <a:pt x="5502" y="8269"/>
                      <a:pt x="5350" y="10761"/>
                      <a:pt x="4378" y="11764"/>
                    </a:cubicBezTo>
                    <a:cubicBezTo>
                      <a:pt x="4165" y="11946"/>
                      <a:pt x="3983" y="12068"/>
                      <a:pt x="3770" y="12129"/>
                    </a:cubicBezTo>
                    <a:lnTo>
                      <a:pt x="5077" y="11673"/>
                    </a:lnTo>
                    <a:cubicBezTo>
                      <a:pt x="6597" y="11187"/>
                      <a:pt x="6992" y="8269"/>
                      <a:pt x="5958" y="5168"/>
                    </a:cubicBezTo>
                    <a:close/>
                  </a:path>
                </a:pathLst>
              </a:custGeom>
              <a:solidFill>
                <a:srgbClr val="6C1CCC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7"/>
              <p:cNvSpPr/>
              <p:nvPr/>
            </p:nvSpPr>
            <p:spPr>
              <a:xfrm>
                <a:off x="12226175" y="2457775"/>
                <a:ext cx="143650" cy="2720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0883" extrusionOk="0">
                    <a:moveTo>
                      <a:pt x="973" y="0"/>
                    </a:moveTo>
                    <a:cubicBezTo>
                      <a:pt x="274" y="700"/>
                      <a:pt x="1" y="2007"/>
                      <a:pt x="153" y="3648"/>
                    </a:cubicBezTo>
                    <a:cubicBezTo>
                      <a:pt x="244" y="4438"/>
                      <a:pt x="426" y="5289"/>
                      <a:pt x="700" y="6110"/>
                    </a:cubicBezTo>
                    <a:cubicBezTo>
                      <a:pt x="1004" y="6991"/>
                      <a:pt x="1338" y="7751"/>
                      <a:pt x="1764" y="8420"/>
                    </a:cubicBezTo>
                    <a:cubicBezTo>
                      <a:pt x="2584" y="9788"/>
                      <a:pt x="3648" y="10700"/>
                      <a:pt x="4560" y="10882"/>
                    </a:cubicBezTo>
                    <a:cubicBezTo>
                      <a:pt x="5593" y="9849"/>
                      <a:pt x="5745" y="7326"/>
                      <a:pt x="4864" y="4712"/>
                    </a:cubicBezTo>
                    <a:cubicBezTo>
                      <a:pt x="4013" y="2098"/>
                      <a:pt x="2371" y="183"/>
                      <a:pt x="9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7"/>
              <p:cNvSpPr/>
              <p:nvPr/>
            </p:nvSpPr>
            <p:spPr>
              <a:xfrm>
                <a:off x="12184375" y="2457025"/>
                <a:ext cx="185450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1733" extrusionOk="0">
                    <a:moveTo>
                      <a:pt x="6536" y="4742"/>
                    </a:moveTo>
                    <a:cubicBezTo>
                      <a:pt x="5685" y="2128"/>
                      <a:pt x="4043" y="213"/>
                      <a:pt x="2645" y="30"/>
                    </a:cubicBezTo>
                    <a:cubicBezTo>
                      <a:pt x="2372" y="0"/>
                      <a:pt x="2129" y="0"/>
                      <a:pt x="1916" y="61"/>
                    </a:cubicBezTo>
                    <a:cubicBezTo>
                      <a:pt x="396" y="578"/>
                      <a:pt x="1" y="3496"/>
                      <a:pt x="1034" y="6565"/>
                    </a:cubicBezTo>
                    <a:cubicBezTo>
                      <a:pt x="2068" y="9635"/>
                      <a:pt x="4165" y="11733"/>
                      <a:pt x="5685" y="11246"/>
                    </a:cubicBezTo>
                    <a:cubicBezTo>
                      <a:pt x="5898" y="11155"/>
                      <a:pt x="6080" y="11064"/>
                      <a:pt x="6293" y="10851"/>
                    </a:cubicBezTo>
                    <a:cubicBezTo>
                      <a:pt x="7265" y="9879"/>
                      <a:pt x="7417" y="7356"/>
                      <a:pt x="6536" y="47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7"/>
              <p:cNvSpPr/>
              <p:nvPr/>
            </p:nvSpPr>
            <p:spPr>
              <a:xfrm>
                <a:off x="12222375" y="2507175"/>
                <a:ext cx="1132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7326" extrusionOk="0">
                    <a:moveTo>
                      <a:pt x="3922" y="3131"/>
                    </a:moveTo>
                    <a:cubicBezTo>
                      <a:pt x="3314" y="1246"/>
                      <a:pt x="2068" y="0"/>
                      <a:pt x="1156" y="304"/>
                    </a:cubicBezTo>
                    <a:cubicBezTo>
                      <a:pt x="244" y="608"/>
                      <a:pt x="1" y="2371"/>
                      <a:pt x="609" y="4225"/>
                    </a:cubicBezTo>
                    <a:cubicBezTo>
                      <a:pt x="1216" y="6079"/>
                      <a:pt x="2493" y="7325"/>
                      <a:pt x="3375" y="7022"/>
                    </a:cubicBezTo>
                    <a:cubicBezTo>
                      <a:pt x="4317" y="6718"/>
                      <a:pt x="4530" y="4985"/>
                      <a:pt x="3922" y="3131"/>
                    </a:cubicBezTo>
                    <a:close/>
                  </a:path>
                </a:pathLst>
              </a:custGeom>
              <a:solidFill>
                <a:srgbClr val="2D1B6A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7"/>
              <p:cNvSpPr/>
              <p:nvPr/>
            </p:nvSpPr>
            <p:spPr>
              <a:xfrm>
                <a:off x="12274050" y="2248050"/>
                <a:ext cx="9529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38117" h="16870" extrusionOk="0">
                    <a:moveTo>
                      <a:pt x="8420" y="16870"/>
                    </a:moveTo>
                    <a:cubicBezTo>
                      <a:pt x="3800" y="16870"/>
                      <a:pt x="1" y="13070"/>
                      <a:pt x="1" y="8420"/>
                    </a:cubicBezTo>
                    <a:cubicBezTo>
                      <a:pt x="1" y="3800"/>
                      <a:pt x="3800" y="0"/>
                      <a:pt x="8420" y="0"/>
                    </a:cubicBezTo>
                    <a:lnTo>
                      <a:pt x="29667" y="0"/>
                    </a:lnTo>
                    <a:cubicBezTo>
                      <a:pt x="34317" y="0"/>
                      <a:pt x="38117" y="3800"/>
                      <a:pt x="38117" y="8420"/>
                    </a:cubicBezTo>
                    <a:cubicBezTo>
                      <a:pt x="38117" y="13070"/>
                      <a:pt x="34317" y="16870"/>
                      <a:pt x="29667" y="168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7"/>
              <p:cNvSpPr/>
              <p:nvPr/>
            </p:nvSpPr>
            <p:spPr>
              <a:xfrm>
                <a:off x="12274050" y="2248050"/>
                <a:ext cx="952925" cy="210500"/>
              </a:xfrm>
              <a:custGeom>
                <a:avLst/>
                <a:gdLst/>
                <a:ahLst/>
                <a:cxnLst/>
                <a:rect l="l" t="t" r="r" b="b"/>
                <a:pathLst>
                  <a:path w="38117" h="8420" fill="none" extrusionOk="0">
                    <a:moveTo>
                      <a:pt x="1" y="8420"/>
                    </a:moveTo>
                    <a:cubicBezTo>
                      <a:pt x="1" y="3800"/>
                      <a:pt x="3800" y="0"/>
                      <a:pt x="8420" y="0"/>
                    </a:cubicBezTo>
                    <a:lnTo>
                      <a:pt x="29667" y="0"/>
                    </a:lnTo>
                    <a:cubicBezTo>
                      <a:pt x="34317" y="0"/>
                      <a:pt x="38117" y="3800"/>
                      <a:pt x="38117" y="8420"/>
                    </a:cubicBez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7"/>
              <p:cNvSpPr/>
              <p:nvPr/>
            </p:nvSpPr>
            <p:spPr>
              <a:xfrm>
                <a:off x="12305975" y="2281475"/>
                <a:ext cx="886800" cy="35490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4196" extrusionOk="0">
                    <a:moveTo>
                      <a:pt x="28359" y="14195"/>
                    </a:moveTo>
                    <a:lnTo>
                      <a:pt x="7113" y="14195"/>
                    </a:lnTo>
                    <a:cubicBezTo>
                      <a:pt x="3192" y="14195"/>
                      <a:pt x="0" y="11004"/>
                      <a:pt x="0" y="7083"/>
                    </a:cubicBezTo>
                    <a:lnTo>
                      <a:pt x="0" y="7083"/>
                    </a:lnTo>
                    <a:cubicBezTo>
                      <a:pt x="0" y="3192"/>
                      <a:pt x="3192" y="1"/>
                      <a:pt x="7113" y="1"/>
                    </a:cubicBezTo>
                    <a:lnTo>
                      <a:pt x="28359" y="1"/>
                    </a:lnTo>
                    <a:cubicBezTo>
                      <a:pt x="32280" y="1"/>
                      <a:pt x="35472" y="3192"/>
                      <a:pt x="35472" y="7083"/>
                    </a:cubicBezTo>
                    <a:lnTo>
                      <a:pt x="35472" y="7083"/>
                    </a:lnTo>
                    <a:cubicBezTo>
                      <a:pt x="35472" y="11004"/>
                      <a:pt x="32280" y="14195"/>
                      <a:pt x="28359" y="14195"/>
                    </a:cubicBezTo>
                    <a:close/>
                  </a:path>
                </a:pathLst>
              </a:custGeom>
              <a:solidFill>
                <a:schemeClr val="dk2"/>
              </a:solidFill>
              <a:ln w="3050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7"/>
              <p:cNvSpPr/>
              <p:nvPr/>
            </p:nvSpPr>
            <p:spPr>
              <a:xfrm>
                <a:off x="12328775" y="2287550"/>
                <a:ext cx="864000" cy="348825"/>
              </a:xfrm>
              <a:custGeom>
                <a:avLst/>
                <a:gdLst/>
                <a:ahLst/>
                <a:cxnLst/>
                <a:rect l="l" t="t" r="r" b="b"/>
                <a:pathLst>
                  <a:path w="34560" h="13953" extrusionOk="0">
                    <a:moveTo>
                      <a:pt x="29332" y="1"/>
                    </a:moveTo>
                    <a:cubicBezTo>
                      <a:pt x="29909" y="1034"/>
                      <a:pt x="30213" y="2220"/>
                      <a:pt x="30213" y="3466"/>
                    </a:cubicBezTo>
                    <a:cubicBezTo>
                      <a:pt x="30213" y="5442"/>
                      <a:pt x="29423" y="7205"/>
                      <a:pt x="28116" y="8481"/>
                    </a:cubicBezTo>
                    <a:cubicBezTo>
                      <a:pt x="26839" y="9788"/>
                      <a:pt x="25076" y="10578"/>
                      <a:pt x="23101" y="10578"/>
                    </a:cubicBezTo>
                    <a:lnTo>
                      <a:pt x="1885" y="10578"/>
                    </a:lnTo>
                    <a:cubicBezTo>
                      <a:pt x="1216" y="10578"/>
                      <a:pt x="608" y="10457"/>
                      <a:pt x="0" y="10305"/>
                    </a:cubicBezTo>
                    <a:lnTo>
                      <a:pt x="0" y="10305"/>
                    </a:lnTo>
                    <a:cubicBezTo>
                      <a:pt x="1216" y="12463"/>
                      <a:pt x="3526" y="13952"/>
                      <a:pt x="6201" y="13952"/>
                    </a:cubicBezTo>
                    <a:lnTo>
                      <a:pt x="27447" y="13952"/>
                    </a:lnTo>
                    <a:cubicBezTo>
                      <a:pt x="29423" y="13952"/>
                      <a:pt x="31156" y="13162"/>
                      <a:pt x="32463" y="11855"/>
                    </a:cubicBezTo>
                    <a:cubicBezTo>
                      <a:pt x="33739" y="10578"/>
                      <a:pt x="34560" y="8816"/>
                      <a:pt x="34560" y="6840"/>
                    </a:cubicBezTo>
                    <a:cubicBezTo>
                      <a:pt x="34560" y="3588"/>
                      <a:pt x="32341" y="852"/>
                      <a:pt x="29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7"/>
              <p:cNvSpPr/>
              <p:nvPr/>
            </p:nvSpPr>
            <p:spPr>
              <a:xfrm>
                <a:off x="12002000" y="4007950"/>
                <a:ext cx="15874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3498" h="3375" extrusionOk="0">
                    <a:moveTo>
                      <a:pt x="244" y="0"/>
                    </a:moveTo>
                    <a:cubicBezTo>
                      <a:pt x="153" y="1155"/>
                      <a:pt x="92" y="2280"/>
                      <a:pt x="1" y="3374"/>
                    </a:cubicBezTo>
                    <a:lnTo>
                      <a:pt x="63498" y="3374"/>
                    </a:lnTo>
                    <a:cubicBezTo>
                      <a:pt x="63437" y="2250"/>
                      <a:pt x="63346" y="1095"/>
                      <a:pt x="632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7"/>
              <p:cNvSpPr/>
              <p:nvPr/>
            </p:nvSpPr>
            <p:spPr>
              <a:xfrm>
                <a:off x="11992125" y="4197925"/>
                <a:ext cx="161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4440" h="3375" extrusionOk="0">
                    <a:moveTo>
                      <a:pt x="183" y="0"/>
                    </a:moveTo>
                    <a:cubicBezTo>
                      <a:pt x="92" y="1155"/>
                      <a:pt x="31" y="2280"/>
                      <a:pt x="1" y="3374"/>
                    </a:cubicBezTo>
                    <a:lnTo>
                      <a:pt x="64440" y="3374"/>
                    </a:lnTo>
                    <a:cubicBezTo>
                      <a:pt x="64348" y="2250"/>
                      <a:pt x="64288" y="1095"/>
                      <a:pt x="64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7"/>
              <p:cNvSpPr/>
              <p:nvPr/>
            </p:nvSpPr>
            <p:spPr>
              <a:xfrm>
                <a:off x="11983000" y="4387125"/>
                <a:ext cx="16292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170" h="3375" extrusionOk="0">
                    <a:moveTo>
                      <a:pt x="153" y="1"/>
                    </a:moveTo>
                    <a:cubicBezTo>
                      <a:pt x="92" y="1125"/>
                      <a:pt x="31" y="2280"/>
                      <a:pt x="1" y="3375"/>
                    </a:cubicBezTo>
                    <a:lnTo>
                      <a:pt x="65169" y="3375"/>
                    </a:lnTo>
                    <a:cubicBezTo>
                      <a:pt x="65109" y="2250"/>
                      <a:pt x="65048" y="1125"/>
                      <a:pt x="65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7"/>
              <p:cNvSpPr/>
              <p:nvPr/>
            </p:nvSpPr>
            <p:spPr>
              <a:xfrm>
                <a:off x="11976925" y="4577100"/>
                <a:ext cx="16414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656" h="3375" extrusionOk="0">
                    <a:moveTo>
                      <a:pt x="62" y="1"/>
                    </a:moveTo>
                    <a:cubicBezTo>
                      <a:pt x="31" y="1125"/>
                      <a:pt x="31" y="2280"/>
                      <a:pt x="1" y="3375"/>
                    </a:cubicBezTo>
                    <a:lnTo>
                      <a:pt x="65656" y="3375"/>
                    </a:lnTo>
                    <a:cubicBezTo>
                      <a:pt x="65656" y="2250"/>
                      <a:pt x="65595" y="1095"/>
                      <a:pt x="65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7"/>
              <p:cNvSpPr/>
              <p:nvPr/>
            </p:nvSpPr>
            <p:spPr>
              <a:xfrm>
                <a:off x="11973900" y="4766325"/>
                <a:ext cx="16467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868" h="3375" extrusionOk="0">
                    <a:moveTo>
                      <a:pt x="31" y="0"/>
                    </a:moveTo>
                    <a:cubicBezTo>
                      <a:pt x="31" y="1155"/>
                      <a:pt x="0" y="2280"/>
                      <a:pt x="0" y="3374"/>
                    </a:cubicBezTo>
                    <a:lnTo>
                      <a:pt x="65868" y="3374"/>
                    </a:lnTo>
                    <a:cubicBezTo>
                      <a:pt x="65868" y="2280"/>
                      <a:pt x="65868" y="1125"/>
                      <a:pt x="65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7"/>
              <p:cNvSpPr/>
              <p:nvPr/>
            </p:nvSpPr>
            <p:spPr>
              <a:xfrm>
                <a:off x="11973125" y="4956300"/>
                <a:ext cx="1647475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65899" h="3374" extrusionOk="0">
                    <a:moveTo>
                      <a:pt x="1" y="0"/>
                    </a:moveTo>
                    <a:lnTo>
                      <a:pt x="1" y="3374"/>
                    </a:lnTo>
                    <a:lnTo>
                      <a:pt x="65868" y="3374"/>
                    </a:lnTo>
                    <a:cubicBezTo>
                      <a:pt x="65899" y="2219"/>
                      <a:pt x="65899" y="1094"/>
                      <a:pt x="65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7"/>
              <p:cNvSpPr/>
              <p:nvPr/>
            </p:nvSpPr>
            <p:spPr>
              <a:xfrm>
                <a:off x="11973900" y="5146250"/>
                <a:ext cx="16444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777" h="3375" extrusionOk="0">
                    <a:moveTo>
                      <a:pt x="0" y="1"/>
                    </a:moveTo>
                    <a:cubicBezTo>
                      <a:pt x="0" y="1217"/>
                      <a:pt x="31" y="2311"/>
                      <a:pt x="31" y="3375"/>
                    </a:cubicBezTo>
                    <a:lnTo>
                      <a:pt x="65655" y="3375"/>
                    </a:lnTo>
                    <a:cubicBezTo>
                      <a:pt x="65685" y="2220"/>
                      <a:pt x="65716" y="1095"/>
                      <a:pt x="657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7"/>
              <p:cNvSpPr/>
              <p:nvPr/>
            </p:nvSpPr>
            <p:spPr>
              <a:xfrm>
                <a:off x="10881925" y="1238900"/>
                <a:ext cx="3526700" cy="2480325"/>
              </a:xfrm>
              <a:custGeom>
                <a:avLst/>
                <a:gdLst/>
                <a:ahLst/>
                <a:cxnLst/>
                <a:rect l="l" t="t" r="r" b="b"/>
                <a:pathLst>
                  <a:path w="141068" h="99213" extrusionOk="0">
                    <a:moveTo>
                      <a:pt x="132344" y="99212"/>
                    </a:moveTo>
                    <a:lnTo>
                      <a:pt x="8724" y="99212"/>
                    </a:lnTo>
                    <a:cubicBezTo>
                      <a:pt x="3922" y="99212"/>
                      <a:pt x="1" y="95291"/>
                      <a:pt x="1" y="90519"/>
                    </a:cubicBezTo>
                    <a:lnTo>
                      <a:pt x="1" y="8724"/>
                    </a:lnTo>
                    <a:cubicBezTo>
                      <a:pt x="1" y="3922"/>
                      <a:pt x="3922" y="1"/>
                      <a:pt x="8724" y="1"/>
                    </a:cubicBezTo>
                    <a:lnTo>
                      <a:pt x="132344" y="1"/>
                    </a:lnTo>
                    <a:cubicBezTo>
                      <a:pt x="137146" y="1"/>
                      <a:pt x="141067" y="3922"/>
                      <a:pt x="141067" y="8724"/>
                    </a:cubicBezTo>
                    <a:lnTo>
                      <a:pt x="141067" y="90519"/>
                    </a:lnTo>
                    <a:cubicBezTo>
                      <a:pt x="141067" y="95352"/>
                      <a:pt x="137176" y="99212"/>
                      <a:pt x="132344" y="992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84BDE7">
                      <a:alpha val="63921"/>
                    </a:srgbClr>
                  </a:gs>
                  <a:gs pos="100000">
                    <a:srgbClr val="84BDE7">
                      <a:alpha val="1019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7"/>
              <p:cNvSpPr/>
              <p:nvPr/>
            </p:nvSpPr>
            <p:spPr>
              <a:xfrm>
                <a:off x="10881925" y="1238900"/>
                <a:ext cx="3526700" cy="2480325"/>
              </a:xfrm>
              <a:custGeom>
                <a:avLst/>
                <a:gdLst/>
                <a:ahLst/>
                <a:cxnLst/>
                <a:rect l="l" t="t" r="r" b="b"/>
                <a:pathLst>
                  <a:path w="141068" h="99213" fill="none" extrusionOk="0">
                    <a:moveTo>
                      <a:pt x="132344" y="99212"/>
                    </a:moveTo>
                    <a:lnTo>
                      <a:pt x="8724" y="99212"/>
                    </a:lnTo>
                    <a:cubicBezTo>
                      <a:pt x="3922" y="99212"/>
                      <a:pt x="1" y="95291"/>
                      <a:pt x="1" y="90519"/>
                    </a:cubicBezTo>
                    <a:lnTo>
                      <a:pt x="1" y="8724"/>
                    </a:lnTo>
                    <a:cubicBezTo>
                      <a:pt x="1" y="3922"/>
                      <a:pt x="3922" y="1"/>
                      <a:pt x="8724" y="1"/>
                    </a:cubicBezTo>
                    <a:lnTo>
                      <a:pt x="132344" y="1"/>
                    </a:lnTo>
                    <a:cubicBezTo>
                      <a:pt x="137146" y="1"/>
                      <a:pt x="141067" y="3922"/>
                      <a:pt x="141067" y="8724"/>
                    </a:cubicBezTo>
                    <a:lnTo>
                      <a:pt x="141067" y="90519"/>
                    </a:lnTo>
                    <a:cubicBezTo>
                      <a:pt x="141067" y="95352"/>
                      <a:pt x="137176" y="99212"/>
                      <a:pt x="132344" y="99212"/>
                    </a:cubicBezTo>
                    <a:close/>
                  </a:path>
                </a:pathLst>
              </a:custGeom>
              <a:noFill/>
              <a:ln w="220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7"/>
              <p:cNvSpPr/>
              <p:nvPr/>
            </p:nvSpPr>
            <p:spPr>
              <a:xfrm>
                <a:off x="10381150" y="1526150"/>
                <a:ext cx="632275" cy="1265250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50610" fill="none" extrusionOk="0">
                    <a:moveTo>
                      <a:pt x="25290" y="50609"/>
                    </a:moveTo>
                    <a:cubicBezTo>
                      <a:pt x="11308" y="50609"/>
                      <a:pt x="1" y="39272"/>
                      <a:pt x="1" y="25290"/>
                    </a:cubicBezTo>
                    <a:cubicBezTo>
                      <a:pt x="1" y="11308"/>
                      <a:pt x="11308" y="0"/>
                      <a:pt x="25290" y="0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7"/>
              <p:cNvSpPr/>
              <p:nvPr/>
            </p:nvSpPr>
            <p:spPr>
              <a:xfrm>
                <a:off x="11013400" y="1637850"/>
                <a:ext cx="520550" cy="10410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41643" fill="none" extrusionOk="0">
                    <a:moveTo>
                      <a:pt x="0" y="1"/>
                    </a:moveTo>
                    <a:cubicBezTo>
                      <a:pt x="11520" y="1"/>
                      <a:pt x="20821" y="9362"/>
                      <a:pt x="20821" y="20822"/>
                    </a:cubicBezTo>
                    <a:cubicBezTo>
                      <a:pt x="20821" y="32341"/>
                      <a:pt x="11490" y="41643"/>
                      <a:pt x="0" y="41643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7"/>
              <p:cNvSpPr/>
              <p:nvPr/>
            </p:nvSpPr>
            <p:spPr>
              <a:xfrm>
                <a:off x="10603800" y="1749550"/>
                <a:ext cx="409625" cy="81842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32737" fill="none" extrusionOk="0">
                    <a:moveTo>
                      <a:pt x="16384" y="32737"/>
                    </a:moveTo>
                    <a:cubicBezTo>
                      <a:pt x="7357" y="32737"/>
                      <a:pt x="1" y="25411"/>
                      <a:pt x="1" y="16354"/>
                    </a:cubicBezTo>
                    <a:cubicBezTo>
                      <a:pt x="1" y="7326"/>
                      <a:pt x="7357" y="1"/>
                      <a:pt x="16384" y="1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7"/>
              <p:cNvSpPr/>
              <p:nvPr/>
            </p:nvSpPr>
            <p:spPr>
              <a:xfrm>
                <a:off x="11013400" y="1861250"/>
                <a:ext cx="297125" cy="595025"/>
              </a:xfrm>
              <a:custGeom>
                <a:avLst/>
                <a:gdLst/>
                <a:ahLst/>
                <a:cxnLst/>
                <a:rect l="l" t="t" r="r" b="b"/>
                <a:pathLst>
                  <a:path w="11885" h="23801" fill="none" extrusionOk="0">
                    <a:moveTo>
                      <a:pt x="0" y="1"/>
                    </a:moveTo>
                    <a:cubicBezTo>
                      <a:pt x="6566" y="1"/>
                      <a:pt x="11885" y="5320"/>
                      <a:pt x="11885" y="11886"/>
                    </a:cubicBezTo>
                    <a:cubicBezTo>
                      <a:pt x="11885" y="18481"/>
                      <a:pt x="6566" y="23801"/>
                      <a:pt x="0" y="23801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7"/>
              <p:cNvSpPr/>
              <p:nvPr/>
            </p:nvSpPr>
            <p:spPr>
              <a:xfrm>
                <a:off x="10808975" y="1953975"/>
                <a:ext cx="409600" cy="410350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16414" fill="none" extrusionOk="0">
                    <a:moveTo>
                      <a:pt x="9910" y="973"/>
                    </a:moveTo>
                    <a:cubicBezTo>
                      <a:pt x="13891" y="1915"/>
                      <a:pt x="16384" y="5927"/>
                      <a:pt x="15442" y="9909"/>
                    </a:cubicBezTo>
                    <a:cubicBezTo>
                      <a:pt x="14499" y="13921"/>
                      <a:pt x="10487" y="16414"/>
                      <a:pt x="6475" y="15441"/>
                    </a:cubicBezTo>
                    <a:cubicBezTo>
                      <a:pt x="2463" y="14499"/>
                      <a:pt x="1" y="10487"/>
                      <a:pt x="943" y="6505"/>
                    </a:cubicBezTo>
                    <a:cubicBezTo>
                      <a:pt x="1885" y="2493"/>
                      <a:pt x="5897" y="0"/>
                      <a:pt x="9910" y="973"/>
                    </a:cubicBezTo>
                    <a:close/>
                  </a:path>
                </a:pathLst>
              </a:custGeom>
              <a:noFill/>
              <a:ln w="28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7"/>
              <p:cNvSpPr/>
              <p:nvPr/>
            </p:nvSpPr>
            <p:spPr>
              <a:xfrm>
                <a:off x="10907000" y="2062325"/>
                <a:ext cx="2135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8542" h="7746" extrusionOk="0">
                    <a:moveTo>
                      <a:pt x="4272" y="1"/>
                    </a:moveTo>
                    <a:cubicBezTo>
                      <a:pt x="2510" y="1"/>
                      <a:pt x="930" y="1195"/>
                      <a:pt x="487" y="2991"/>
                    </a:cubicBezTo>
                    <a:cubicBezTo>
                      <a:pt x="1" y="5058"/>
                      <a:pt x="1308" y="7156"/>
                      <a:pt x="3375" y="7642"/>
                    </a:cubicBezTo>
                    <a:cubicBezTo>
                      <a:pt x="3675" y="7712"/>
                      <a:pt x="3976" y="7745"/>
                      <a:pt x="4271" y="7745"/>
                    </a:cubicBezTo>
                    <a:cubicBezTo>
                      <a:pt x="6033" y="7745"/>
                      <a:pt x="7613" y="6551"/>
                      <a:pt x="8056" y="4754"/>
                    </a:cubicBezTo>
                    <a:cubicBezTo>
                      <a:pt x="8542" y="2688"/>
                      <a:pt x="7235" y="590"/>
                      <a:pt x="5168" y="104"/>
                    </a:cubicBezTo>
                    <a:cubicBezTo>
                      <a:pt x="4867" y="34"/>
                      <a:pt x="4567" y="1"/>
                      <a:pt x="42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7"/>
              <p:cNvSpPr/>
              <p:nvPr/>
            </p:nvSpPr>
            <p:spPr>
              <a:xfrm>
                <a:off x="10524775" y="1662175"/>
                <a:ext cx="991700" cy="991675"/>
              </a:xfrm>
              <a:custGeom>
                <a:avLst/>
                <a:gdLst/>
                <a:ahLst/>
                <a:cxnLst/>
                <a:rect l="l" t="t" r="r" b="b"/>
                <a:pathLst>
                  <a:path w="39668" h="39667" extrusionOk="0">
                    <a:moveTo>
                      <a:pt x="39667" y="19818"/>
                    </a:moveTo>
                    <a:cubicBezTo>
                      <a:pt x="39667" y="30761"/>
                      <a:pt x="30791" y="39666"/>
                      <a:pt x="19849" y="39666"/>
                    </a:cubicBezTo>
                    <a:cubicBezTo>
                      <a:pt x="8907" y="39666"/>
                      <a:pt x="1" y="30761"/>
                      <a:pt x="1" y="19818"/>
                    </a:cubicBezTo>
                    <a:cubicBezTo>
                      <a:pt x="1" y="8876"/>
                      <a:pt x="8907" y="0"/>
                      <a:pt x="19849" y="0"/>
                    </a:cubicBezTo>
                    <a:cubicBezTo>
                      <a:pt x="30791" y="0"/>
                      <a:pt x="39667" y="8876"/>
                      <a:pt x="39667" y="19818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7"/>
              <p:cNvSpPr/>
              <p:nvPr/>
            </p:nvSpPr>
            <p:spPr>
              <a:xfrm>
                <a:off x="10729950" y="1867350"/>
                <a:ext cx="581350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3253" extrusionOk="0">
                    <a:moveTo>
                      <a:pt x="23253" y="11611"/>
                    </a:moveTo>
                    <a:cubicBezTo>
                      <a:pt x="23253" y="18025"/>
                      <a:pt x="18056" y="23253"/>
                      <a:pt x="11642" y="23253"/>
                    </a:cubicBezTo>
                    <a:cubicBezTo>
                      <a:pt x="5229" y="23253"/>
                      <a:pt x="0" y="18025"/>
                      <a:pt x="0" y="11611"/>
                    </a:cubicBezTo>
                    <a:cubicBezTo>
                      <a:pt x="0" y="5198"/>
                      <a:pt x="5229" y="0"/>
                      <a:pt x="11642" y="0"/>
                    </a:cubicBezTo>
                    <a:cubicBezTo>
                      <a:pt x="18056" y="0"/>
                      <a:pt x="23253" y="5198"/>
                      <a:pt x="23253" y="1161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7"/>
              <p:cNvSpPr/>
              <p:nvPr/>
            </p:nvSpPr>
            <p:spPr>
              <a:xfrm>
                <a:off x="13163875" y="1450150"/>
                <a:ext cx="12151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48604" h="33163" extrusionOk="0">
                    <a:moveTo>
                      <a:pt x="3679" y="1"/>
                    </a:moveTo>
                    <a:cubicBezTo>
                      <a:pt x="1673" y="1"/>
                      <a:pt x="1" y="1642"/>
                      <a:pt x="1" y="3679"/>
                    </a:cubicBezTo>
                    <a:lnTo>
                      <a:pt x="1" y="29485"/>
                    </a:lnTo>
                    <a:cubicBezTo>
                      <a:pt x="1" y="31491"/>
                      <a:pt x="1642" y="33162"/>
                      <a:pt x="3679" y="33162"/>
                    </a:cubicBezTo>
                    <a:lnTo>
                      <a:pt x="44926" y="33162"/>
                    </a:lnTo>
                    <a:cubicBezTo>
                      <a:pt x="46932" y="33162"/>
                      <a:pt x="48604" y="31521"/>
                      <a:pt x="48604" y="29485"/>
                    </a:cubicBezTo>
                    <a:lnTo>
                      <a:pt x="48604" y="3679"/>
                    </a:lnTo>
                    <a:cubicBezTo>
                      <a:pt x="48604" y="1673"/>
                      <a:pt x="46962" y="1"/>
                      <a:pt x="44926" y="1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7"/>
              <p:cNvSpPr/>
              <p:nvPr/>
            </p:nvSpPr>
            <p:spPr>
              <a:xfrm>
                <a:off x="13163875" y="1450150"/>
                <a:ext cx="12151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48604" h="33163" fill="none" extrusionOk="0">
                    <a:moveTo>
                      <a:pt x="44926" y="33162"/>
                    </a:moveTo>
                    <a:lnTo>
                      <a:pt x="3679" y="33162"/>
                    </a:lnTo>
                    <a:cubicBezTo>
                      <a:pt x="1642" y="33162"/>
                      <a:pt x="1" y="31491"/>
                      <a:pt x="1" y="29485"/>
                    </a:cubicBezTo>
                    <a:lnTo>
                      <a:pt x="1" y="3679"/>
                    </a:lnTo>
                    <a:cubicBezTo>
                      <a:pt x="1" y="1642"/>
                      <a:pt x="1673" y="1"/>
                      <a:pt x="3679" y="1"/>
                    </a:cubicBezTo>
                    <a:lnTo>
                      <a:pt x="44926" y="1"/>
                    </a:lnTo>
                    <a:cubicBezTo>
                      <a:pt x="46962" y="1"/>
                      <a:pt x="48604" y="1673"/>
                      <a:pt x="48604" y="3679"/>
                    </a:cubicBezTo>
                    <a:lnTo>
                      <a:pt x="48604" y="29485"/>
                    </a:lnTo>
                    <a:cubicBezTo>
                      <a:pt x="48604" y="31521"/>
                      <a:pt x="46932" y="33162"/>
                      <a:pt x="44926" y="33162"/>
                    </a:cubicBezTo>
                    <a:close/>
                  </a:path>
                </a:pathLst>
              </a:custGeom>
              <a:noFill/>
              <a:ln w="9875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7"/>
              <p:cNvSpPr/>
              <p:nvPr/>
            </p:nvSpPr>
            <p:spPr>
              <a:xfrm>
                <a:off x="14128950" y="1584650"/>
                <a:ext cx="95000" cy="950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01" extrusionOk="0">
                    <a:moveTo>
                      <a:pt x="1915" y="1"/>
                    </a:moveTo>
                    <a:cubicBezTo>
                      <a:pt x="852" y="1"/>
                      <a:pt x="0" y="882"/>
                      <a:pt x="0" y="1916"/>
                    </a:cubicBezTo>
                    <a:cubicBezTo>
                      <a:pt x="0" y="2980"/>
                      <a:pt x="852" y="3800"/>
                      <a:pt x="1915" y="3800"/>
                    </a:cubicBezTo>
                    <a:cubicBezTo>
                      <a:pt x="2979" y="3800"/>
                      <a:pt x="3800" y="2949"/>
                      <a:pt x="3800" y="1916"/>
                    </a:cubicBezTo>
                    <a:cubicBezTo>
                      <a:pt x="3800" y="882"/>
                      <a:pt x="2979" y="1"/>
                      <a:pt x="1915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7"/>
              <p:cNvSpPr/>
              <p:nvPr/>
            </p:nvSpPr>
            <p:spPr>
              <a:xfrm>
                <a:off x="13377425" y="2058075"/>
                <a:ext cx="532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129" extrusionOk="0">
                    <a:moveTo>
                      <a:pt x="1064" y="0"/>
                    </a:moveTo>
                    <a:cubicBezTo>
                      <a:pt x="517" y="0"/>
                      <a:pt x="0" y="456"/>
                      <a:pt x="0" y="1064"/>
                    </a:cubicBezTo>
                    <a:cubicBezTo>
                      <a:pt x="0" y="1642"/>
                      <a:pt x="456" y="2128"/>
                      <a:pt x="1064" y="2128"/>
                    </a:cubicBezTo>
                    <a:cubicBezTo>
                      <a:pt x="1641" y="2128"/>
                      <a:pt x="2128" y="1672"/>
                      <a:pt x="2128" y="1064"/>
                    </a:cubicBezTo>
                    <a:cubicBezTo>
                      <a:pt x="2128" y="487"/>
                      <a:pt x="1641" y="0"/>
                      <a:pt x="1064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7"/>
              <p:cNvSpPr/>
              <p:nvPr/>
            </p:nvSpPr>
            <p:spPr>
              <a:xfrm>
                <a:off x="14119825" y="2095300"/>
                <a:ext cx="41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43" extrusionOk="0">
                    <a:moveTo>
                      <a:pt x="821" y="1"/>
                    </a:moveTo>
                    <a:cubicBezTo>
                      <a:pt x="365" y="1"/>
                      <a:pt x="1" y="365"/>
                      <a:pt x="1" y="821"/>
                    </a:cubicBezTo>
                    <a:cubicBezTo>
                      <a:pt x="1" y="1277"/>
                      <a:pt x="365" y="1642"/>
                      <a:pt x="821" y="1642"/>
                    </a:cubicBezTo>
                    <a:cubicBezTo>
                      <a:pt x="1277" y="1642"/>
                      <a:pt x="1672" y="1277"/>
                      <a:pt x="1672" y="821"/>
                    </a:cubicBezTo>
                    <a:cubicBezTo>
                      <a:pt x="1672" y="365"/>
                      <a:pt x="1277" y="1"/>
                      <a:pt x="82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7"/>
              <p:cNvSpPr/>
              <p:nvPr/>
            </p:nvSpPr>
            <p:spPr>
              <a:xfrm>
                <a:off x="13502800" y="1639375"/>
                <a:ext cx="950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00" extrusionOk="0">
                    <a:moveTo>
                      <a:pt x="1915" y="0"/>
                    </a:moveTo>
                    <a:cubicBezTo>
                      <a:pt x="851" y="0"/>
                      <a:pt x="0" y="821"/>
                      <a:pt x="0" y="1885"/>
                    </a:cubicBezTo>
                    <a:cubicBezTo>
                      <a:pt x="0" y="2949"/>
                      <a:pt x="851" y="3800"/>
                      <a:pt x="1915" y="3800"/>
                    </a:cubicBezTo>
                    <a:cubicBezTo>
                      <a:pt x="2949" y="3800"/>
                      <a:pt x="3800" y="2949"/>
                      <a:pt x="3800" y="1885"/>
                    </a:cubicBezTo>
                    <a:cubicBezTo>
                      <a:pt x="3800" y="821"/>
                      <a:pt x="2949" y="0"/>
                      <a:pt x="1915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7"/>
              <p:cNvSpPr/>
              <p:nvPr/>
            </p:nvSpPr>
            <p:spPr>
              <a:xfrm>
                <a:off x="14080325" y="1283750"/>
                <a:ext cx="496975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19879" h="13618" extrusionOk="0">
                    <a:moveTo>
                      <a:pt x="1520" y="0"/>
                    </a:moveTo>
                    <a:cubicBezTo>
                      <a:pt x="699" y="0"/>
                      <a:pt x="0" y="699"/>
                      <a:pt x="0" y="1520"/>
                    </a:cubicBezTo>
                    <a:lnTo>
                      <a:pt x="0" y="12098"/>
                    </a:lnTo>
                    <a:cubicBezTo>
                      <a:pt x="0" y="12918"/>
                      <a:pt x="699" y="13617"/>
                      <a:pt x="1520" y="13617"/>
                    </a:cubicBezTo>
                    <a:lnTo>
                      <a:pt x="18359" y="13617"/>
                    </a:lnTo>
                    <a:cubicBezTo>
                      <a:pt x="19210" y="13617"/>
                      <a:pt x="19879" y="12918"/>
                      <a:pt x="19879" y="12098"/>
                    </a:cubicBezTo>
                    <a:lnTo>
                      <a:pt x="19879" y="1520"/>
                    </a:lnTo>
                    <a:cubicBezTo>
                      <a:pt x="19879" y="699"/>
                      <a:pt x="19210" y="0"/>
                      <a:pt x="18359" y="0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7"/>
              <p:cNvSpPr/>
              <p:nvPr/>
            </p:nvSpPr>
            <p:spPr>
              <a:xfrm>
                <a:off x="14080325" y="1283750"/>
                <a:ext cx="496975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19879" h="13618" fill="none" extrusionOk="0">
                    <a:moveTo>
                      <a:pt x="18359" y="13617"/>
                    </a:moveTo>
                    <a:lnTo>
                      <a:pt x="1520" y="13617"/>
                    </a:lnTo>
                    <a:cubicBezTo>
                      <a:pt x="699" y="13617"/>
                      <a:pt x="0" y="12918"/>
                      <a:pt x="0" y="12098"/>
                    </a:cubicBezTo>
                    <a:lnTo>
                      <a:pt x="0" y="1520"/>
                    </a:lnTo>
                    <a:cubicBezTo>
                      <a:pt x="0" y="699"/>
                      <a:pt x="699" y="0"/>
                      <a:pt x="1520" y="0"/>
                    </a:cubicBezTo>
                    <a:lnTo>
                      <a:pt x="18359" y="0"/>
                    </a:lnTo>
                    <a:cubicBezTo>
                      <a:pt x="19210" y="0"/>
                      <a:pt x="19879" y="699"/>
                      <a:pt x="19879" y="1520"/>
                    </a:cubicBezTo>
                    <a:lnTo>
                      <a:pt x="19879" y="12098"/>
                    </a:lnTo>
                    <a:cubicBezTo>
                      <a:pt x="19879" y="12918"/>
                      <a:pt x="19210" y="13617"/>
                      <a:pt x="18359" y="13617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 w="3800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7"/>
              <p:cNvSpPr/>
              <p:nvPr/>
            </p:nvSpPr>
            <p:spPr>
              <a:xfrm>
                <a:off x="14475450" y="1339975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1"/>
                    </a:moveTo>
                    <a:cubicBezTo>
                      <a:pt x="335" y="1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1"/>
                      <a:pt x="76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7"/>
              <p:cNvSpPr/>
              <p:nvPr/>
            </p:nvSpPr>
            <p:spPr>
              <a:xfrm>
                <a:off x="14166950" y="1533000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456" y="0"/>
                    </a:moveTo>
                    <a:cubicBezTo>
                      <a:pt x="183" y="0"/>
                      <a:pt x="0" y="213"/>
                      <a:pt x="0" y="456"/>
                    </a:cubicBezTo>
                    <a:cubicBezTo>
                      <a:pt x="0" y="699"/>
                      <a:pt x="243" y="912"/>
                      <a:pt x="456" y="912"/>
                    </a:cubicBezTo>
                    <a:cubicBezTo>
                      <a:pt x="730" y="912"/>
                      <a:pt x="912" y="669"/>
                      <a:pt x="912" y="456"/>
                    </a:cubicBezTo>
                    <a:cubicBezTo>
                      <a:pt x="912" y="182"/>
                      <a:pt x="699" y="0"/>
                      <a:pt x="456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7"/>
              <p:cNvSpPr/>
              <p:nvPr/>
            </p:nvSpPr>
            <p:spPr>
              <a:xfrm>
                <a:off x="14470900" y="1548175"/>
                <a:ext cx="175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70" extrusionOk="0">
                    <a:moveTo>
                      <a:pt x="335" y="1"/>
                    </a:moveTo>
                    <a:cubicBezTo>
                      <a:pt x="153" y="1"/>
                      <a:pt x="1" y="153"/>
                      <a:pt x="1" y="335"/>
                    </a:cubicBezTo>
                    <a:cubicBezTo>
                      <a:pt x="1" y="518"/>
                      <a:pt x="153" y="670"/>
                      <a:pt x="335" y="670"/>
                    </a:cubicBezTo>
                    <a:cubicBezTo>
                      <a:pt x="548" y="670"/>
                      <a:pt x="700" y="518"/>
                      <a:pt x="700" y="335"/>
                    </a:cubicBezTo>
                    <a:cubicBezTo>
                      <a:pt x="700" y="153"/>
                      <a:pt x="548" y="31"/>
                      <a:pt x="335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7"/>
              <p:cNvSpPr/>
              <p:nvPr/>
            </p:nvSpPr>
            <p:spPr>
              <a:xfrm>
                <a:off x="14219375" y="1362025"/>
                <a:ext cx="380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0" extrusionOk="0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7"/>
              <p:cNvSpPr/>
              <p:nvPr/>
            </p:nvSpPr>
            <p:spPr>
              <a:xfrm>
                <a:off x="12908550" y="2032225"/>
                <a:ext cx="497000" cy="3404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13619" extrusionOk="0">
                    <a:moveTo>
                      <a:pt x="1521" y="1"/>
                    </a:moveTo>
                    <a:cubicBezTo>
                      <a:pt x="670" y="1"/>
                      <a:pt x="1" y="700"/>
                      <a:pt x="1" y="1521"/>
                    </a:cubicBezTo>
                    <a:lnTo>
                      <a:pt x="1" y="12098"/>
                    </a:lnTo>
                    <a:cubicBezTo>
                      <a:pt x="1" y="12919"/>
                      <a:pt x="670" y="13618"/>
                      <a:pt x="1521" y="13618"/>
                    </a:cubicBezTo>
                    <a:lnTo>
                      <a:pt x="18360" y="13618"/>
                    </a:lnTo>
                    <a:cubicBezTo>
                      <a:pt x="19181" y="13618"/>
                      <a:pt x="19819" y="12919"/>
                      <a:pt x="19880" y="12098"/>
                    </a:cubicBezTo>
                    <a:lnTo>
                      <a:pt x="19880" y="1521"/>
                    </a:lnTo>
                    <a:cubicBezTo>
                      <a:pt x="19880" y="700"/>
                      <a:pt x="19181" y="1"/>
                      <a:pt x="18360" y="1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7"/>
              <p:cNvSpPr/>
              <p:nvPr/>
            </p:nvSpPr>
            <p:spPr>
              <a:xfrm>
                <a:off x="12908550" y="2032225"/>
                <a:ext cx="497000" cy="3404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13619" fill="none" extrusionOk="0">
                    <a:moveTo>
                      <a:pt x="18360" y="13618"/>
                    </a:moveTo>
                    <a:lnTo>
                      <a:pt x="1521" y="13618"/>
                    </a:lnTo>
                    <a:cubicBezTo>
                      <a:pt x="670" y="13618"/>
                      <a:pt x="1" y="12919"/>
                      <a:pt x="1" y="12098"/>
                    </a:cubicBezTo>
                    <a:lnTo>
                      <a:pt x="1" y="1521"/>
                    </a:lnTo>
                    <a:cubicBezTo>
                      <a:pt x="1" y="700"/>
                      <a:pt x="670" y="1"/>
                      <a:pt x="1521" y="1"/>
                    </a:cubicBezTo>
                    <a:lnTo>
                      <a:pt x="18360" y="1"/>
                    </a:lnTo>
                    <a:cubicBezTo>
                      <a:pt x="19181" y="1"/>
                      <a:pt x="19880" y="700"/>
                      <a:pt x="19880" y="1521"/>
                    </a:cubicBezTo>
                    <a:lnTo>
                      <a:pt x="19880" y="12098"/>
                    </a:lnTo>
                    <a:cubicBezTo>
                      <a:pt x="19819" y="12919"/>
                      <a:pt x="19181" y="13618"/>
                      <a:pt x="18360" y="13618"/>
                    </a:cubicBezTo>
                    <a:close/>
                  </a:path>
                </a:pathLst>
              </a:custGeom>
              <a:noFill/>
              <a:ln w="3800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7"/>
              <p:cNvSpPr/>
              <p:nvPr/>
            </p:nvSpPr>
            <p:spPr>
              <a:xfrm>
                <a:off x="13303700" y="2089225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1"/>
                    </a:moveTo>
                    <a:cubicBezTo>
                      <a:pt x="335" y="1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1"/>
                      <a:pt x="76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7"/>
              <p:cNvSpPr/>
              <p:nvPr/>
            </p:nvSpPr>
            <p:spPr>
              <a:xfrm>
                <a:off x="12993675" y="2281475"/>
                <a:ext cx="228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3" extrusionOk="0">
                    <a:moveTo>
                      <a:pt x="456" y="1"/>
                    </a:moveTo>
                    <a:cubicBezTo>
                      <a:pt x="213" y="1"/>
                      <a:pt x="0" y="213"/>
                      <a:pt x="0" y="457"/>
                    </a:cubicBezTo>
                    <a:cubicBezTo>
                      <a:pt x="0" y="700"/>
                      <a:pt x="213" y="913"/>
                      <a:pt x="456" y="913"/>
                    </a:cubicBezTo>
                    <a:cubicBezTo>
                      <a:pt x="730" y="913"/>
                      <a:pt x="912" y="669"/>
                      <a:pt x="912" y="457"/>
                    </a:cubicBezTo>
                    <a:cubicBezTo>
                      <a:pt x="912" y="213"/>
                      <a:pt x="730" y="1"/>
                      <a:pt x="456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7"/>
              <p:cNvSpPr/>
              <p:nvPr/>
            </p:nvSpPr>
            <p:spPr>
              <a:xfrm>
                <a:off x="13298375" y="2297425"/>
                <a:ext cx="1752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0" extrusionOk="0">
                    <a:moveTo>
                      <a:pt x="366" y="1"/>
                    </a:moveTo>
                    <a:cubicBezTo>
                      <a:pt x="183" y="1"/>
                      <a:pt x="1" y="153"/>
                      <a:pt x="1" y="335"/>
                    </a:cubicBezTo>
                    <a:cubicBezTo>
                      <a:pt x="1" y="518"/>
                      <a:pt x="183" y="670"/>
                      <a:pt x="366" y="670"/>
                    </a:cubicBezTo>
                    <a:cubicBezTo>
                      <a:pt x="548" y="670"/>
                      <a:pt x="700" y="518"/>
                      <a:pt x="700" y="335"/>
                    </a:cubicBezTo>
                    <a:cubicBezTo>
                      <a:pt x="700" y="153"/>
                      <a:pt x="548" y="1"/>
                      <a:pt x="366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7"/>
              <p:cNvSpPr/>
              <p:nvPr/>
            </p:nvSpPr>
            <p:spPr>
              <a:xfrm>
                <a:off x="13046850" y="2111275"/>
                <a:ext cx="380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0" extrusionOk="0">
                    <a:moveTo>
                      <a:pt x="761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85"/>
                      <a:pt x="335" y="1520"/>
                      <a:pt x="761" y="1520"/>
                    </a:cubicBezTo>
                    <a:cubicBezTo>
                      <a:pt x="1186" y="1520"/>
                      <a:pt x="1521" y="1185"/>
                      <a:pt x="1521" y="760"/>
                    </a:cubicBezTo>
                    <a:cubicBezTo>
                      <a:pt x="1521" y="334"/>
                      <a:pt x="1186" y="0"/>
                      <a:pt x="761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9" name="Google Shape;1779;p37"/>
            <p:cNvGrpSpPr/>
            <p:nvPr/>
          </p:nvGrpSpPr>
          <p:grpSpPr>
            <a:xfrm>
              <a:off x="6265785" y="1346404"/>
              <a:ext cx="518269" cy="328105"/>
              <a:chOff x="783960" y="4261704"/>
              <a:chExt cx="518269" cy="328105"/>
            </a:xfrm>
          </p:grpSpPr>
          <p:sp>
            <p:nvSpPr>
              <p:cNvPr id="1780" name="Google Shape;1780;p37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81" name="Google Shape;1781;p37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1782" name="Google Shape;1782;p37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7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7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37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86" name="Google Shape;1786;p37"/>
            <p:cNvGrpSpPr/>
            <p:nvPr/>
          </p:nvGrpSpPr>
          <p:grpSpPr>
            <a:xfrm flipH="1">
              <a:off x="7976238" y="605862"/>
              <a:ext cx="850753" cy="850724"/>
              <a:chOff x="780950" y="891300"/>
              <a:chExt cx="727575" cy="727550"/>
            </a:xfrm>
          </p:grpSpPr>
          <p:sp>
            <p:nvSpPr>
              <p:cNvPr id="1787" name="Google Shape;1787;p37"/>
              <p:cNvSpPr/>
              <p:nvPr/>
            </p:nvSpPr>
            <p:spPr>
              <a:xfrm>
                <a:off x="1354900" y="976875"/>
                <a:ext cx="153625" cy="278200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11128" extrusionOk="0">
                    <a:moveTo>
                      <a:pt x="952" y="1"/>
                    </a:moveTo>
                    <a:lnTo>
                      <a:pt x="1" y="1123"/>
                    </a:lnTo>
                    <a:cubicBezTo>
                      <a:pt x="2968" y="3615"/>
                      <a:pt x="4661" y="7286"/>
                      <a:pt x="4661" y="11128"/>
                    </a:cubicBezTo>
                    <a:lnTo>
                      <a:pt x="6144" y="11128"/>
                    </a:lnTo>
                    <a:cubicBezTo>
                      <a:pt x="6144" y="6829"/>
                      <a:pt x="4261" y="2759"/>
                      <a:pt x="9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7"/>
              <p:cNvSpPr/>
              <p:nvPr/>
            </p:nvSpPr>
            <p:spPr>
              <a:xfrm>
                <a:off x="1410075" y="1329250"/>
                <a:ext cx="88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5517" extrusionOk="0">
                    <a:moveTo>
                      <a:pt x="2130" y="0"/>
                    </a:moveTo>
                    <a:cubicBezTo>
                      <a:pt x="1750" y="1693"/>
                      <a:pt x="1027" y="3272"/>
                      <a:pt x="0" y="4660"/>
                    </a:cubicBezTo>
                    <a:lnTo>
                      <a:pt x="1198" y="5516"/>
                    </a:lnTo>
                    <a:cubicBezTo>
                      <a:pt x="2321" y="3957"/>
                      <a:pt x="3120" y="2226"/>
                      <a:pt x="3557" y="343"/>
                    </a:cubicBezTo>
                    <a:lnTo>
                      <a:pt x="2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7"/>
              <p:cNvSpPr/>
              <p:nvPr/>
            </p:nvSpPr>
            <p:spPr>
              <a:xfrm>
                <a:off x="888900" y="1488075"/>
                <a:ext cx="4379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17519" h="5231" extrusionOk="0">
                    <a:moveTo>
                      <a:pt x="1027" y="0"/>
                    </a:moveTo>
                    <a:lnTo>
                      <a:pt x="0" y="1046"/>
                    </a:lnTo>
                    <a:cubicBezTo>
                      <a:pt x="2739" y="3766"/>
                      <a:pt x="6372" y="5231"/>
                      <a:pt x="10233" y="5231"/>
                    </a:cubicBezTo>
                    <a:cubicBezTo>
                      <a:pt x="12801" y="5231"/>
                      <a:pt x="15312" y="4565"/>
                      <a:pt x="17518" y="3291"/>
                    </a:cubicBezTo>
                    <a:lnTo>
                      <a:pt x="16796" y="2016"/>
                    </a:lnTo>
                    <a:cubicBezTo>
                      <a:pt x="14818" y="3158"/>
                      <a:pt x="12535" y="3785"/>
                      <a:pt x="10233" y="3785"/>
                    </a:cubicBezTo>
                    <a:cubicBezTo>
                      <a:pt x="6753" y="3785"/>
                      <a:pt x="3500" y="2454"/>
                      <a:pt x="1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7"/>
              <p:cNvSpPr/>
              <p:nvPr/>
            </p:nvSpPr>
            <p:spPr>
              <a:xfrm>
                <a:off x="780950" y="999700"/>
                <a:ext cx="131750" cy="39757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5903" extrusionOk="0">
                    <a:moveTo>
                      <a:pt x="4223" y="1"/>
                    </a:moveTo>
                    <a:cubicBezTo>
                      <a:pt x="1484" y="2721"/>
                      <a:pt x="1" y="6392"/>
                      <a:pt x="1" y="10272"/>
                    </a:cubicBezTo>
                    <a:cubicBezTo>
                      <a:pt x="1" y="12193"/>
                      <a:pt x="381" y="14095"/>
                      <a:pt x="1142" y="15902"/>
                    </a:cubicBezTo>
                    <a:lnTo>
                      <a:pt x="2492" y="15332"/>
                    </a:lnTo>
                    <a:cubicBezTo>
                      <a:pt x="1808" y="13715"/>
                      <a:pt x="1465" y="12003"/>
                      <a:pt x="1465" y="10234"/>
                    </a:cubicBezTo>
                    <a:cubicBezTo>
                      <a:pt x="1465" y="6772"/>
                      <a:pt x="2816" y="3482"/>
                      <a:pt x="5269" y="1009"/>
                    </a:cubicBezTo>
                    <a:lnTo>
                      <a:pt x="42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7"/>
              <p:cNvSpPr/>
              <p:nvPr/>
            </p:nvSpPr>
            <p:spPr>
              <a:xfrm>
                <a:off x="976875" y="891300"/>
                <a:ext cx="166925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2930" extrusionOk="0">
                    <a:moveTo>
                      <a:pt x="6676" y="0"/>
                    </a:moveTo>
                    <a:cubicBezTo>
                      <a:pt x="4356" y="0"/>
                      <a:pt x="2054" y="571"/>
                      <a:pt x="0" y="1617"/>
                    </a:cubicBezTo>
                    <a:lnTo>
                      <a:pt x="685" y="2929"/>
                    </a:lnTo>
                    <a:cubicBezTo>
                      <a:pt x="2549" y="1959"/>
                      <a:pt x="4565" y="1484"/>
                      <a:pt x="6676" y="1484"/>
                    </a:cubicBezTo>
                    <a:lnTo>
                      <a:pt x="66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7"/>
              <p:cNvSpPr/>
              <p:nvPr/>
            </p:nvSpPr>
            <p:spPr>
              <a:xfrm>
                <a:off x="922175" y="1033000"/>
                <a:ext cx="444650" cy="444625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85" extrusionOk="0">
                    <a:moveTo>
                      <a:pt x="8902" y="0"/>
                    </a:moveTo>
                    <a:cubicBezTo>
                      <a:pt x="3976" y="0"/>
                      <a:pt x="1" y="3976"/>
                      <a:pt x="1" y="8883"/>
                    </a:cubicBezTo>
                    <a:cubicBezTo>
                      <a:pt x="1" y="13790"/>
                      <a:pt x="3976" y="17785"/>
                      <a:pt x="8902" y="17785"/>
                    </a:cubicBezTo>
                    <a:cubicBezTo>
                      <a:pt x="13810" y="17785"/>
                      <a:pt x="17785" y="13790"/>
                      <a:pt x="17785" y="8883"/>
                    </a:cubicBezTo>
                    <a:cubicBezTo>
                      <a:pt x="17785" y="3976"/>
                      <a:pt x="13810" y="0"/>
                      <a:pt x="8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7"/>
              <p:cNvSpPr/>
              <p:nvPr/>
            </p:nvSpPr>
            <p:spPr>
              <a:xfrm flipH="1">
                <a:off x="1028700" y="1107650"/>
                <a:ext cx="2335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9340" h="11509" extrusionOk="0">
                    <a:moveTo>
                      <a:pt x="4109" y="3082"/>
                    </a:moveTo>
                    <a:lnTo>
                      <a:pt x="4109" y="4927"/>
                    </a:lnTo>
                    <a:cubicBezTo>
                      <a:pt x="3976" y="4927"/>
                      <a:pt x="3843" y="4927"/>
                      <a:pt x="3728" y="4946"/>
                    </a:cubicBezTo>
                    <a:cubicBezTo>
                      <a:pt x="3614" y="4965"/>
                      <a:pt x="3500" y="4965"/>
                      <a:pt x="3405" y="4965"/>
                    </a:cubicBezTo>
                    <a:cubicBezTo>
                      <a:pt x="2949" y="4965"/>
                      <a:pt x="2606" y="4870"/>
                      <a:pt x="2397" y="4737"/>
                    </a:cubicBezTo>
                    <a:cubicBezTo>
                      <a:pt x="2188" y="4585"/>
                      <a:pt x="2074" y="4375"/>
                      <a:pt x="2074" y="4147"/>
                    </a:cubicBezTo>
                    <a:cubicBezTo>
                      <a:pt x="2074" y="4014"/>
                      <a:pt x="2112" y="3900"/>
                      <a:pt x="2188" y="3805"/>
                    </a:cubicBezTo>
                    <a:cubicBezTo>
                      <a:pt x="2264" y="3691"/>
                      <a:pt x="2359" y="3557"/>
                      <a:pt x="2511" y="3481"/>
                    </a:cubicBezTo>
                    <a:cubicBezTo>
                      <a:pt x="2663" y="3348"/>
                      <a:pt x="2873" y="3291"/>
                      <a:pt x="3139" y="3215"/>
                    </a:cubicBezTo>
                    <a:cubicBezTo>
                      <a:pt x="3405" y="3139"/>
                      <a:pt x="3728" y="3120"/>
                      <a:pt x="4109" y="3082"/>
                    </a:cubicBezTo>
                    <a:close/>
                    <a:moveTo>
                      <a:pt x="6030" y="6277"/>
                    </a:moveTo>
                    <a:cubicBezTo>
                      <a:pt x="6563" y="6277"/>
                      <a:pt x="6943" y="6373"/>
                      <a:pt x="7171" y="6544"/>
                    </a:cubicBezTo>
                    <a:cubicBezTo>
                      <a:pt x="7438" y="6715"/>
                      <a:pt x="7552" y="6943"/>
                      <a:pt x="7552" y="7228"/>
                    </a:cubicBezTo>
                    <a:cubicBezTo>
                      <a:pt x="7552" y="7400"/>
                      <a:pt x="7514" y="7571"/>
                      <a:pt x="7438" y="7704"/>
                    </a:cubicBezTo>
                    <a:cubicBezTo>
                      <a:pt x="7361" y="7875"/>
                      <a:pt x="7247" y="7989"/>
                      <a:pt x="7057" y="8103"/>
                    </a:cubicBezTo>
                    <a:cubicBezTo>
                      <a:pt x="6867" y="8237"/>
                      <a:pt x="6658" y="8332"/>
                      <a:pt x="6372" y="8389"/>
                    </a:cubicBezTo>
                    <a:cubicBezTo>
                      <a:pt x="6087" y="8465"/>
                      <a:pt x="5745" y="8522"/>
                      <a:pt x="5345" y="8541"/>
                    </a:cubicBezTo>
                    <a:lnTo>
                      <a:pt x="5326" y="8541"/>
                    </a:lnTo>
                    <a:lnTo>
                      <a:pt x="5326" y="6334"/>
                    </a:lnTo>
                    <a:cubicBezTo>
                      <a:pt x="5440" y="6334"/>
                      <a:pt x="5554" y="6334"/>
                      <a:pt x="5688" y="6296"/>
                    </a:cubicBezTo>
                    <a:cubicBezTo>
                      <a:pt x="5802" y="6277"/>
                      <a:pt x="5916" y="6277"/>
                      <a:pt x="6030" y="6277"/>
                    </a:cubicBezTo>
                    <a:close/>
                    <a:moveTo>
                      <a:pt x="4109" y="1"/>
                    </a:moveTo>
                    <a:lnTo>
                      <a:pt x="4109" y="1560"/>
                    </a:lnTo>
                    <a:cubicBezTo>
                      <a:pt x="3424" y="1598"/>
                      <a:pt x="2835" y="1693"/>
                      <a:pt x="2359" y="1846"/>
                    </a:cubicBezTo>
                    <a:cubicBezTo>
                      <a:pt x="1883" y="2017"/>
                      <a:pt x="1503" y="2226"/>
                      <a:pt x="1180" y="2473"/>
                    </a:cubicBezTo>
                    <a:cubicBezTo>
                      <a:pt x="894" y="2701"/>
                      <a:pt x="685" y="2987"/>
                      <a:pt x="552" y="3310"/>
                    </a:cubicBezTo>
                    <a:cubicBezTo>
                      <a:pt x="419" y="3614"/>
                      <a:pt x="362" y="3938"/>
                      <a:pt x="362" y="4261"/>
                    </a:cubicBezTo>
                    <a:cubicBezTo>
                      <a:pt x="362" y="4604"/>
                      <a:pt x="457" y="4946"/>
                      <a:pt x="590" y="5231"/>
                    </a:cubicBezTo>
                    <a:cubicBezTo>
                      <a:pt x="742" y="5517"/>
                      <a:pt x="951" y="5745"/>
                      <a:pt x="1218" y="5935"/>
                    </a:cubicBezTo>
                    <a:cubicBezTo>
                      <a:pt x="1446" y="6144"/>
                      <a:pt x="1750" y="6277"/>
                      <a:pt x="2093" y="6373"/>
                    </a:cubicBezTo>
                    <a:cubicBezTo>
                      <a:pt x="2416" y="6468"/>
                      <a:pt x="2777" y="6525"/>
                      <a:pt x="3139" y="6525"/>
                    </a:cubicBezTo>
                    <a:cubicBezTo>
                      <a:pt x="3310" y="6525"/>
                      <a:pt x="3443" y="6525"/>
                      <a:pt x="3614" y="6487"/>
                    </a:cubicBezTo>
                    <a:cubicBezTo>
                      <a:pt x="3748" y="6487"/>
                      <a:pt x="3938" y="6468"/>
                      <a:pt x="4109" y="6449"/>
                    </a:cubicBezTo>
                    <a:lnTo>
                      <a:pt x="4109" y="8484"/>
                    </a:lnTo>
                    <a:cubicBezTo>
                      <a:pt x="3805" y="8465"/>
                      <a:pt x="3500" y="8446"/>
                      <a:pt x="3215" y="8370"/>
                    </a:cubicBezTo>
                    <a:cubicBezTo>
                      <a:pt x="2930" y="8332"/>
                      <a:pt x="2644" y="8256"/>
                      <a:pt x="2378" y="8160"/>
                    </a:cubicBezTo>
                    <a:cubicBezTo>
                      <a:pt x="2112" y="8065"/>
                      <a:pt x="1845" y="7970"/>
                      <a:pt x="1598" y="7856"/>
                    </a:cubicBezTo>
                    <a:cubicBezTo>
                      <a:pt x="1332" y="7723"/>
                      <a:pt x="1085" y="7609"/>
                      <a:pt x="837" y="7476"/>
                    </a:cubicBezTo>
                    <a:lnTo>
                      <a:pt x="0" y="8769"/>
                    </a:lnTo>
                    <a:cubicBezTo>
                      <a:pt x="571" y="9073"/>
                      <a:pt x="1180" y="9340"/>
                      <a:pt x="1902" y="9549"/>
                    </a:cubicBezTo>
                    <a:cubicBezTo>
                      <a:pt x="2587" y="9777"/>
                      <a:pt x="3348" y="9891"/>
                      <a:pt x="4166" y="9929"/>
                    </a:cubicBezTo>
                    <a:lnTo>
                      <a:pt x="4166" y="11508"/>
                    </a:lnTo>
                    <a:lnTo>
                      <a:pt x="5402" y="11508"/>
                    </a:lnTo>
                    <a:lnTo>
                      <a:pt x="5402" y="9910"/>
                    </a:lnTo>
                    <a:cubicBezTo>
                      <a:pt x="6011" y="9891"/>
                      <a:pt x="6563" y="9777"/>
                      <a:pt x="7038" y="9625"/>
                    </a:cubicBezTo>
                    <a:cubicBezTo>
                      <a:pt x="7514" y="9454"/>
                      <a:pt x="7932" y="9264"/>
                      <a:pt x="8274" y="9016"/>
                    </a:cubicBezTo>
                    <a:cubicBezTo>
                      <a:pt x="8598" y="8750"/>
                      <a:pt x="8864" y="8465"/>
                      <a:pt x="9054" y="8103"/>
                    </a:cubicBezTo>
                    <a:cubicBezTo>
                      <a:pt x="9245" y="7780"/>
                      <a:pt x="9340" y="7362"/>
                      <a:pt x="9340" y="6943"/>
                    </a:cubicBezTo>
                    <a:cubicBezTo>
                      <a:pt x="9340" y="6582"/>
                      <a:pt x="9264" y="6277"/>
                      <a:pt x="9149" y="5992"/>
                    </a:cubicBezTo>
                    <a:cubicBezTo>
                      <a:pt x="9016" y="5726"/>
                      <a:pt x="8845" y="5460"/>
                      <a:pt x="8579" y="5269"/>
                    </a:cubicBezTo>
                    <a:cubicBezTo>
                      <a:pt x="8351" y="5079"/>
                      <a:pt x="8027" y="4946"/>
                      <a:pt x="7647" y="4832"/>
                    </a:cubicBezTo>
                    <a:cubicBezTo>
                      <a:pt x="7266" y="4699"/>
                      <a:pt x="6848" y="4661"/>
                      <a:pt x="6372" y="4661"/>
                    </a:cubicBezTo>
                    <a:cubicBezTo>
                      <a:pt x="6201" y="4661"/>
                      <a:pt x="6030" y="4661"/>
                      <a:pt x="5878" y="4680"/>
                    </a:cubicBezTo>
                    <a:cubicBezTo>
                      <a:pt x="5707" y="4699"/>
                      <a:pt x="5535" y="4699"/>
                      <a:pt x="5364" y="4737"/>
                    </a:cubicBezTo>
                    <a:lnTo>
                      <a:pt x="5364" y="3063"/>
                    </a:lnTo>
                    <a:cubicBezTo>
                      <a:pt x="5821" y="3139"/>
                      <a:pt x="6258" y="3215"/>
                      <a:pt x="6658" y="3329"/>
                    </a:cubicBezTo>
                    <a:cubicBezTo>
                      <a:pt x="7057" y="3443"/>
                      <a:pt x="7419" y="3595"/>
                      <a:pt x="7780" y="3729"/>
                    </a:cubicBezTo>
                    <a:lnTo>
                      <a:pt x="8484" y="2397"/>
                    </a:lnTo>
                    <a:cubicBezTo>
                      <a:pt x="8027" y="2207"/>
                      <a:pt x="7533" y="2036"/>
                      <a:pt x="7019" y="1903"/>
                    </a:cubicBezTo>
                    <a:cubicBezTo>
                      <a:pt x="6487" y="1750"/>
                      <a:pt x="5916" y="1655"/>
                      <a:pt x="5345" y="1617"/>
                    </a:cubicBezTo>
                    <a:lnTo>
                      <a:pt x="5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37"/>
            <p:cNvGrpSpPr/>
            <p:nvPr/>
          </p:nvGrpSpPr>
          <p:grpSpPr>
            <a:xfrm flipH="1">
              <a:off x="7025714" y="1287024"/>
              <a:ext cx="376456" cy="657790"/>
              <a:chOff x="983525" y="1693500"/>
              <a:chExt cx="321950" cy="562550"/>
            </a:xfrm>
          </p:grpSpPr>
          <p:sp>
            <p:nvSpPr>
              <p:cNvPr id="1795" name="Google Shape;1795;p37"/>
              <p:cNvSpPr/>
              <p:nvPr/>
            </p:nvSpPr>
            <p:spPr>
              <a:xfrm>
                <a:off x="983525" y="1693500"/>
                <a:ext cx="3219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2878" y="1027"/>
                    </a:lnTo>
                    <a:lnTo>
                      <a:pt x="12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7"/>
              <p:cNvSpPr/>
              <p:nvPr/>
            </p:nvSpPr>
            <p:spPr>
              <a:xfrm>
                <a:off x="984000" y="1761500"/>
                <a:ext cx="1816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7266" y="1027"/>
                    </a:lnTo>
                    <a:lnTo>
                      <a:pt x="72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7"/>
              <p:cNvSpPr/>
              <p:nvPr/>
            </p:nvSpPr>
            <p:spPr>
              <a:xfrm>
                <a:off x="1207025" y="1761500"/>
                <a:ext cx="979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919" y="1027"/>
                    </a:lnTo>
                    <a:lnTo>
                      <a:pt x="39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7"/>
              <p:cNvSpPr/>
              <p:nvPr/>
            </p:nvSpPr>
            <p:spPr>
              <a:xfrm>
                <a:off x="1234125" y="1828550"/>
                <a:ext cx="70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2835" y="1027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7"/>
              <p:cNvSpPr/>
              <p:nvPr/>
            </p:nvSpPr>
            <p:spPr>
              <a:xfrm>
                <a:off x="984000" y="1828550"/>
                <a:ext cx="1959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7837" y="1027"/>
                    </a:lnTo>
                    <a:lnTo>
                      <a:pt x="7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7"/>
              <p:cNvSpPr/>
              <p:nvPr/>
            </p:nvSpPr>
            <p:spPr>
              <a:xfrm>
                <a:off x="1096700" y="1897025"/>
                <a:ext cx="2087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8351" y="1027"/>
                    </a:lnTo>
                    <a:lnTo>
                      <a:pt x="83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7"/>
              <p:cNvSpPr/>
              <p:nvPr/>
            </p:nvSpPr>
            <p:spPr>
              <a:xfrm>
                <a:off x="1137125" y="1968825"/>
                <a:ext cx="167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6715" y="1027"/>
                    </a:lnTo>
                    <a:lnTo>
                      <a:pt x="6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7"/>
              <p:cNvSpPr/>
              <p:nvPr/>
            </p:nvSpPr>
            <p:spPr>
              <a:xfrm>
                <a:off x="1060075" y="2111950"/>
                <a:ext cx="2449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1009" extrusionOk="0">
                    <a:moveTo>
                      <a:pt x="1" y="0"/>
                    </a:moveTo>
                    <a:lnTo>
                      <a:pt x="1" y="1009"/>
                    </a:lnTo>
                    <a:lnTo>
                      <a:pt x="9797" y="1009"/>
                    </a:lnTo>
                    <a:lnTo>
                      <a:pt x="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7"/>
              <p:cNvSpPr/>
              <p:nvPr/>
            </p:nvSpPr>
            <p:spPr>
              <a:xfrm>
                <a:off x="1060075" y="2170925"/>
                <a:ext cx="2449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1028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9797" y="1027"/>
                    </a:lnTo>
                    <a:lnTo>
                      <a:pt x="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7"/>
              <p:cNvSpPr/>
              <p:nvPr/>
            </p:nvSpPr>
            <p:spPr>
              <a:xfrm>
                <a:off x="1137125" y="2230350"/>
                <a:ext cx="167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6715" y="1028"/>
                    </a:lnTo>
                    <a:lnTo>
                      <a:pt x="6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7"/>
            <p:cNvGrpSpPr/>
            <p:nvPr/>
          </p:nvGrpSpPr>
          <p:grpSpPr>
            <a:xfrm>
              <a:off x="4689056" y="170858"/>
              <a:ext cx="2199587" cy="1906939"/>
              <a:chOff x="7383006" y="651608"/>
              <a:chExt cx="2199587" cy="1906939"/>
            </a:xfrm>
          </p:grpSpPr>
          <p:sp>
            <p:nvSpPr>
              <p:cNvPr id="1806" name="Google Shape;1806;p37"/>
              <p:cNvSpPr/>
              <p:nvPr/>
            </p:nvSpPr>
            <p:spPr>
              <a:xfrm>
                <a:off x="7383006" y="1647171"/>
                <a:ext cx="773168" cy="911376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32991" extrusionOk="0">
                    <a:moveTo>
                      <a:pt x="2302" y="0"/>
                    </a:moveTo>
                    <a:cubicBezTo>
                      <a:pt x="1035" y="0"/>
                      <a:pt x="1" y="1068"/>
                      <a:pt x="1" y="2302"/>
                    </a:cubicBezTo>
                    <a:lnTo>
                      <a:pt x="1" y="30689"/>
                    </a:lnTo>
                    <a:cubicBezTo>
                      <a:pt x="1" y="31956"/>
                      <a:pt x="1035" y="32990"/>
                      <a:pt x="2302" y="32990"/>
                    </a:cubicBezTo>
                    <a:lnTo>
                      <a:pt x="25686" y="32990"/>
                    </a:lnTo>
                    <a:cubicBezTo>
                      <a:pt x="26953" y="32990"/>
                      <a:pt x="27987" y="31990"/>
                      <a:pt x="27987" y="30689"/>
                    </a:cubicBezTo>
                    <a:lnTo>
                      <a:pt x="27987" y="2302"/>
                    </a:lnTo>
                    <a:cubicBezTo>
                      <a:pt x="27987" y="1068"/>
                      <a:pt x="26953" y="0"/>
                      <a:pt x="256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7"/>
              <p:cNvSpPr/>
              <p:nvPr/>
            </p:nvSpPr>
            <p:spPr>
              <a:xfrm>
                <a:off x="7441074" y="1595567"/>
                <a:ext cx="772229" cy="911376"/>
              </a:xfrm>
              <a:custGeom>
                <a:avLst/>
                <a:gdLst/>
                <a:ahLst/>
                <a:cxnLst/>
                <a:rect l="l" t="t" r="r" b="b"/>
                <a:pathLst>
                  <a:path w="27954" h="32991" extrusionOk="0">
                    <a:moveTo>
                      <a:pt x="2268" y="0"/>
                    </a:moveTo>
                    <a:cubicBezTo>
                      <a:pt x="1034" y="0"/>
                      <a:pt x="0" y="1034"/>
                      <a:pt x="0" y="2302"/>
                    </a:cubicBezTo>
                    <a:lnTo>
                      <a:pt x="0" y="30689"/>
                    </a:lnTo>
                    <a:cubicBezTo>
                      <a:pt x="0" y="31956"/>
                      <a:pt x="1034" y="32990"/>
                      <a:pt x="2268" y="32990"/>
                    </a:cubicBezTo>
                    <a:lnTo>
                      <a:pt x="25685" y="32990"/>
                    </a:lnTo>
                    <a:cubicBezTo>
                      <a:pt x="26919" y="32990"/>
                      <a:pt x="27953" y="31956"/>
                      <a:pt x="27953" y="30689"/>
                    </a:cubicBezTo>
                    <a:lnTo>
                      <a:pt x="27953" y="2302"/>
                    </a:lnTo>
                    <a:cubicBezTo>
                      <a:pt x="27953" y="1034"/>
                      <a:pt x="26919" y="0"/>
                      <a:pt x="25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7"/>
              <p:cNvSpPr/>
              <p:nvPr/>
            </p:nvSpPr>
            <p:spPr>
              <a:xfrm>
                <a:off x="7658541" y="1180884"/>
                <a:ext cx="998920" cy="957455"/>
              </a:xfrm>
              <a:custGeom>
                <a:avLst/>
                <a:gdLst/>
                <a:ahLst/>
                <a:cxnLst/>
                <a:rect l="l" t="t" r="r" b="b"/>
                <a:pathLst>
                  <a:path w="36160" h="34659" extrusionOk="0">
                    <a:moveTo>
                      <a:pt x="4003" y="0"/>
                    </a:moveTo>
                    <a:cubicBezTo>
                      <a:pt x="1802" y="0"/>
                      <a:pt x="0" y="1802"/>
                      <a:pt x="0" y="4003"/>
                    </a:cubicBezTo>
                    <a:lnTo>
                      <a:pt x="0" y="30656"/>
                    </a:lnTo>
                    <a:cubicBezTo>
                      <a:pt x="0" y="32857"/>
                      <a:pt x="1802" y="34659"/>
                      <a:pt x="4003" y="34659"/>
                    </a:cubicBezTo>
                    <a:lnTo>
                      <a:pt x="32157" y="34659"/>
                    </a:lnTo>
                    <a:cubicBezTo>
                      <a:pt x="34358" y="34659"/>
                      <a:pt x="36160" y="32857"/>
                      <a:pt x="36160" y="30656"/>
                    </a:cubicBezTo>
                    <a:lnTo>
                      <a:pt x="36160" y="4003"/>
                    </a:lnTo>
                    <a:cubicBezTo>
                      <a:pt x="36160" y="1802"/>
                      <a:pt x="34358" y="0"/>
                      <a:pt x="32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7"/>
              <p:cNvSpPr/>
              <p:nvPr/>
            </p:nvSpPr>
            <p:spPr>
              <a:xfrm>
                <a:off x="7713820" y="1129280"/>
                <a:ext cx="999859" cy="957455"/>
              </a:xfrm>
              <a:custGeom>
                <a:avLst/>
                <a:gdLst/>
                <a:ahLst/>
                <a:cxnLst/>
                <a:rect l="l" t="t" r="r" b="b"/>
                <a:pathLst>
                  <a:path w="36194" h="34659" extrusionOk="0">
                    <a:moveTo>
                      <a:pt x="4004" y="0"/>
                    </a:moveTo>
                    <a:cubicBezTo>
                      <a:pt x="1802" y="0"/>
                      <a:pt x="1" y="1802"/>
                      <a:pt x="1" y="4003"/>
                    </a:cubicBezTo>
                    <a:lnTo>
                      <a:pt x="1" y="30656"/>
                    </a:lnTo>
                    <a:cubicBezTo>
                      <a:pt x="1" y="32857"/>
                      <a:pt x="1802" y="34659"/>
                      <a:pt x="4004" y="34659"/>
                    </a:cubicBezTo>
                    <a:lnTo>
                      <a:pt x="32157" y="34659"/>
                    </a:lnTo>
                    <a:cubicBezTo>
                      <a:pt x="34392" y="34659"/>
                      <a:pt x="36193" y="32857"/>
                      <a:pt x="36160" y="30656"/>
                    </a:cubicBezTo>
                    <a:lnTo>
                      <a:pt x="36160" y="4003"/>
                    </a:lnTo>
                    <a:cubicBezTo>
                      <a:pt x="36160" y="1768"/>
                      <a:pt x="34359" y="0"/>
                      <a:pt x="3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7"/>
              <p:cNvSpPr/>
              <p:nvPr/>
            </p:nvSpPr>
            <p:spPr>
              <a:xfrm>
                <a:off x="7793989" y="1189172"/>
                <a:ext cx="838585" cy="838584"/>
              </a:xfrm>
              <a:custGeom>
                <a:avLst/>
                <a:gdLst/>
                <a:ahLst/>
                <a:cxnLst/>
                <a:rect l="l" t="t" r="r" b="b"/>
                <a:pathLst>
                  <a:path w="30356" h="30356" extrusionOk="0">
                    <a:moveTo>
                      <a:pt x="15178" y="4437"/>
                    </a:moveTo>
                    <a:cubicBezTo>
                      <a:pt x="21116" y="4437"/>
                      <a:pt x="25919" y="9241"/>
                      <a:pt x="25919" y="15178"/>
                    </a:cubicBezTo>
                    <a:cubicBezTo>
                      <a:pt x="25919" y="21082"/>
                      <a:pt x="21116" y="25886"/>
                      <a:pt x="15178" y="25886"/>
                    </a:cubicBezTo>
                    <a:cubicBezTo>
                      <a:pt x="9274" y="25886"/>
                      <a:pt x="4471" y="21082"/>
                      <a:pt x="4471" y="15178"/>
                    </a:cubicBezTo>
                    <a:cubicBezTo>
                      <a:pt x="4471" y="9241"/>
                      <a:pt x="9274" y="4437"/>
                      <a:pt x="15178" y="4437"/>
                    </a:cubicBezTo>
                    <a:close/>
                    <a:moveTo>
                      <a:pt x="15178" y="1"/>
                    </a:moveTo>
                    <a:cubicBezTo>
                      <a:pt x="6806" y="1"/>
                      <a:pt x="1" y="6805"/>
                      <a:pt x="1" y="15178"/>
                    </a:cubicBezTo>
                    <a:cubicBezTo>
                      <a:pt x="1" y="23551"/>
                      <a:pt x="6806" y="30356"/>
                      <a:pt x="15178" y="30356"/>
                    </a:cubicBezTo>
                    <a:cubicBezTo>
                      <a:pt x="23584" y="30356"/>
                      <a:pt x="30356" y="23551"/>
                      <a:pt x="30356" y="15178"/>
                    </a:cubicBezTo>
                    <a:cubicBezTo>
                      <a:pt x="30323" y="6805"/>
                      <a:pt x="23584" y="1"/>
                      <a:pt x="151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7"/>
              <p:cNvSpPr/>
              <p:nvPr/>
            </p:nvSpPr>
            <p:spPr>
              <a:xfrm>
                <a:off x="8234476" y="1189172"/>
                <a:ext cx="394430" cy="411005"/>
              </a:xfrm>
              <a:custGeom>
                <a:avLst/>
                <a:gdLst/>
                <a:ahLst/>
                <a:cxnLst/>
                <a:rect l="l" t="t" r="r" b="b"/>
                <a:pathLst>
                  <a:path w="14278" h="14878" extrusionOk="0">
                    <a:moveTo>
                      <a:pt x="1" y="1"/>
                    </a:moveTo>
                    <a:lnTo>
                      <a:pt x="1" y="4470"/>
                    </a:lnTo>
                    <a:cubicBezTo>
                      <a:pt x="5471" y="4837"/>
                      <a:pt x="9808" y="9341"/>
                      <a:pt x="9941" y="14878"/>
                    </a:cubicBezTo>
                    <a:lnTo>
                      <a:pt x="14277" y="13377"/>
                    </a:lnTo>
                    <a:cubicBezTo>
                      <a:pt x="13410" y="6072"/>
                      <a:pt x="7406" y="368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7"/>
              <p:cNvSpPr/>
              <p:nvPr/>
            </p:nvSpPr>
            <p:spPr>
              <a:xfrm>
                <a:off x="7844681" y="1189172"/>
                <a:ext cx="389816" cy="31056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11242" extrusionOk="0">
                    <a:moveTo>
                      <a:pt x="13343" y="1"/>
                    </a:moveTo>
                    <a:cubicBezTo>
                      <a:pt x="7606" y="1"/>
                      <a:pt x="2602" y="3203"/>
                      <a:pt x="1" y="7906"/>
                    </a:cubicBezTo>
                    <a:lnTo>
                      <a:pt x="3336" y="11242"/>
                    </a:lnTo>
                    <a:cubicBezTo>
                      <a:pt x="4871" y="7239"/>
                      <a:pt x="8807" y="4404"/>
                      <a:pt x="13343" y="4404"/>
                    </a:cubicBezTo>
                    <a:cubicBezTo>
                      <a:pt x="13610" y="4404"/>
                      <a:pt x="13844" y="4404"/>
                      <a:pt x="14111" y="4470"/>
                    </a:cubicBezTo>
                    <a:lnTo>
                      <a:pt x="14111" y="34"/>
                    </a:lnTo>
                    <a:cubicBezTo>
                      <a:pt x="13844" y="34"/>
                      <a:pt x="13610" y="1"/>
                      <a:pt x="13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7"/>
              <p:cNvSpPr/>
              <p:nvPr/>
            </p:nvSpPr>
            <p:spPr>
              <a:xfrm>
                <a:off x="9034291" y="651608"/>
                <a:ext cx="548301" cy="548329"/>
              </a:xfrm>
              <a:custGeom>
                <a:avLst/>
                <a:gdLst/>
                <a:ahLst/>
                <a:cxnLst/>
                <a:rect l="l" t="t" r="r" b="b"/>
                <a:pathLst>
                  <a:path w="19848" h="19849" extrusionOk="0">
                    <a:moveTo>
                      <a:pt x="9640" y="935"/>
                    </a:moveTo>
                    <a:lnTo>
                      <a:pt x="9640" y="3803"/>
                    </a:lnTo>
                    <a:cubicBezTo>
                      <a:pt x="8907" y="3803"/>
                      <a:pt x="8173" y="3803"/>
                      <a:pt x="7506" y="3837"/>
                    </a:cubicBezTo>
                    <a:cubicBezTo>
                      <a:pt x="8306" y="2469"/>
                      <a:pt x="9140" y="1468"/>
                      <a:pt x="9640" y="935"/>
                    </a:cubicBezTo>
                    <a:close/>
                    <a:moveTo>
                      <a:pt x="10241" y="801"/>
                    </a:moveTo>
                    <a:cubicBezTo>
                      <a:pt x="10741" y="1302"/>
                      <a:pt x="11742" y="2436"/>
                      <a:pt x="12643" y="4004"/>
                    </a:cubicBezTo>
                    <a:cubicBezTo>
                      <a:pt x="11809" y="3937"/>
                      <a:pt x="11008" y="3837"/>
                      <a:pt x="10241" y="3837"/>
                    </a:cubicBezTo>
                    <a:lnTo>
                      <a:pt x="10241" y="801"/>
                    </a:lnTo>
                    <a:close/>
                    <a:moveTo>
                      <a:pt x="9073" y="768"/>
                    </a:moveTo>
                    <a:lnTo>
                      <a:pt x="9073" y="768"/>
                    </a:lnTo>
                    <a:cubicBezTo>
                      <a:pt x="8440" y="1435"/>
                      <a:pt x="7572" y="2503"/>
                      <a:pt x="6805" y="3937"/>
                    </a:cubicBezTo>
                    <a:cubicBezTo>
                      <a:pt x="5771" y="4004"/>
                      <a:pt x="4837" y="4170"/>
                      <a:pt x="4003" y="4337"/>
                    </a:cubicBezTo>
                    <a:cubicBezTo>
                      <a:pt x="5237" y="2636"/>
                      <a:pt x="6972" y="1402"/>
                      <a:pt x="9073" y="768"/>
                    </a:cubicBezTo>
                    <a:close/>
                    <a:moveTo>
                      <a:pt x="10975" y="768"/>
                    </a:moveTo>
                    <a:lnTo>
                      <a:pt x="10975" y="768"/>
                    </a:lnTo>
                    <a:cubicBezTo>
                      <a:pt x="13176" y="1402"/>
                      <a:pt x="15011" y="2803"/>
                      <a:pt x="16245" y="4637"/>
                    </a:cubicBezTo>
                    <a:cubicBezTo>
                      <a:pt x="15244" y="4437"/>
                      <a:pt x="14277" y="4237"/>
                      <a:pt x="13310" y="4104"/>
                    </a:cubicBezTo>
                    <a:cubicBezTo>
                      <a:pt x="12509" y="2603"/>
                      <a:pt x="11608" y="1468"/>
                      <a:pt x="10975" y="768"/>
                    </a:cubicBezTo>
                    <a:close/>
                    <a:moveTo>
                      <a:pt x="6805" y="1102"/>
                    </a:moveTo>
                    <a:lnTo>
                      <a:pt x="6805" y="1102"/>
                    </a:lnTo>
                    <a:cubicBezTo>
                      <a:pt x="5337" y="1935"/>
                      <a:pt x="4103" y="3103"/>
                      <a:pt x="3169" y="4571"/>
                    </a:cubicBezTo>
                    <a:cubicBezTo>
                      <a:pt x="2769" y="4671"/>
                      <a:pt x="2402" y="4771"/>
                      <a:pt x="2002" y="4871"/>
                    </a:cubicBezTo>
                    <a:cubicBezTo>
                      <a:pt x="3169" y="3136"/>
                      <a:pt x="4837" y="1802"/>
                      <a:pt x="6805" y="1102"/>
                    </a:cubicBezTo>
                    <a:close/>
                    <a:moveTo>
                      <a:pt x="13543" y="1302"/>
                    </a:moveTo>
                    <a:lnTo>
                      <a:pt x="13543" y="1302"/>
                    </a:lnTo>
                    <a:cubicBezTo>
                      <a:pt x="15411" y="2069"/>
                      <a:pt x="16946" y="3437"/>
                      <a:pt x="17980" y="5138"/>
                    </a:cubicBezTo>
                    <a:cubicBezTo>
                      <a:pt x="17646" y="5038"/>
                      <a:pt x="17346" y="4971"/>
                      <a:pt x="17012" y="4871"/>
                    </a:cubicBezTo>
                    <a:cubicBezTo>
                      <a:pt x="16178" y="3437"/>
                      <a:pt x="14978" y="2169"/>
                      <a:pt x="13543" y="1302"/>
                    </a:cubicBezTo>
                    <a:close/>
                    <a:moveTo>
                      <a:pt x="6505" y="4471"/>
                    </a:moveTo>
                    <a:lnTo>
                      <a:pt x="6505" y="4471"/>
                    </a:lnTo>
                    <a:cubicBezTo>
                      <a:pt x="5838" y="5838"/>
                      <a:pt x="5337" y="7506"/>
                      <a:pt x="5271" y="9341"/>
                    </a:cubicBezTo>
                    <a:lnTo>
                      <a:pt x="5271" y="9574"/>
                    </a:lnTo>
                    <a:lnTo>
                      <a:pt x="2268" y="9574"/>
                    </a:lnTo>
                    <a:cubicBezTo>
                      <a:pt x="2302" y="7906"/>
                      <a:pt x="2802" y="6339"/>
                      <a:pt x="3603" y="4971"/>
                    </a:cubicBezTo>
                    <a:cubicBezTo>
                      <a:pt x="4103" y="4871"/>
                      <a:pt x="4737" y="4771"/>
                      <a:pt x="5337" y="4637"/>
                    </a:cubicBezTo>
                    <a:cubicBezTo>
                      <a:pt x="5738" y="4604"/>
                      <a:pt x="6105" y="4504"/>
                      <a:pt x="6505" y="4471"/>
                    </a:cubicBezTo>
                    <a:close/>
                    <a:moveTo>
                      <a:pt x="2802" y="5238"/>
                    </a:moveTo>
                    <a:cubicBezTo>
                      <a:pt x="2135" y="6539"/>
                      <a:pt x="1735" y="8006"/>
                      <a:pt x="1668" y="9608"/>
                    </a:cubicBezTo>
                    <a:lnTo>
                      <a:pt x="567" y="9608"/>
                    </a:lnTo>
                    <a:cubicBezTo>
                      <a:pt x="601" y="8173"/>
                      <a:pt x="968" y="6806"/>
                      <a:pt x="1601" y="5638"/>
                    </a:cubicBezTo>
                    <a:cubicBezTo>
                      <a:pt x="1935" y="5505"/>
                      <a:pt x="2335" y="5405"/>
                      <a:pt x="2802" y="5238"/>
                    </a:cubicBezTo>
                    <a:close/>
                    <a:moveTo>
                      <a:pt x="8888" y="4376"/>
                    </a:moveTo>
                    <a:cubicBezTo>
                      <a:pt x="9135" y="4376"/>
                      <a:pt x="9386" y="4384"/>
                      <a:pt x="9640" y="4404"/>
                    </a:cubicBezTo>
                    <a:lnTo>
                      <a:pt x="9640" y="9608"/>
                    </a:lnTo>
                    <a:lnTo>
                      <a:pt x="5804" y="9608"/>
                    </a:lnTo>
                    <a:lnTo>
                      <a:pt x="5804" y="9441"/>
                    </a:lnTo>
                    <a:cubicBezTo>
                      <a:pt x="5904" y="7506"/>
                      <a:pt x="6471" y="5838"/>
                      <a:pt x="7172" y="4471"/>
                    </a:cubicBezTo>
                    <a:cubicBezTo>
                      <a:pt x="7714" y="4423"/>
                      <a:pt x="8290" y="4376"/>
                      <a:pt x="8888" y="4376"/>
                    </a:cubicBezTo>
                    <a:close/>
                    <a:moveTo>
                      <a:pt x="10241" y="4404"/>
                    </a:moveTo>
                    <a:cubicBezTo>
                      <a:pt x="11075" y="4437"/>
                      <a:pt x="11975" y="4504"/>
                      <a:pt x="12943" y="4637"/>
                    </a:cubicBezTo>
                    <a:cubicBezTo>
                      <a:pt x="13610" y="5972"/>
                      <a:pt x="14144" y="7606"/>
                      <a:pt x="14244" y="9441"/>
                    </a:cubicBezTo>
                    <a:lnTo>
                      <a:pt x="14244" y="9608"/>
                    </a:lnTo>
                    <a:lnTo>
                      <a:pt x="10241" y="9608"/>
                    </a:lnTo>
                    <a:lnTo>
                      <a:pt x="10241" y="4404"/>
                    </a:lnTo>
                    <a:close/>
                    <a:moveTo>
                      <a:pt x="13643" y="4737"/>
                    </a:moveTo>
                    <a:cubicBezTo>
                      <a:pt x="14611" y="4871"/>
                      <a:pt x="15611" y="5104"/>
                      <a:pt x="16679" y="5338"/>
                    </a:cubicBezTo>
                    <a:cubicBezTo>
                      <a:pt x="17313" y="6605"/>
                      <a:pt x="17746" y="8073"/>
                      <a:pt x="17813" y="9608"/>
                    </a:cubicBezTo>
                    <a:lnTo>
                      <a:pt x="14811" y="9608"/>
                    </a:lnTo>
                    <a:lnTo>
                      <a:pt x="14811" y="9407"/>
                    </a:lnTo>
                    <a:cubicBezTo>
                      <a:pt x="14744" y="7640"/>
                      <a:pt x="14277" y="6072"/>
                      <a:pt x="13643" y="4737"/>
                    </a:cubicBezTo>
                    <a:close/>
                    <a:moveTo>
                      <a:pt x="17346" y="5571"/>
                    </a:moveTo>
                    <a:lnTo>
                      <a:pt x="17346" y="5571"/>
                    </a:lnTo>
                    <a:cubicBezTo>
                      <a:pt x="17679" y="5638"/>
                      <a:pt x="18013" y="5772"/>
                      <a:pt x="18347" y="5838"/>
                    </a:cubicBezTo>
                    <a:cubicBezTo>
                      <a:pt x="18914" y="6972"/>
                      <a:pt x="19247" y="8273"/>
                      <a:pt x="19314" y="9608"/>
                    </a:cubicBezTo>
                    <a:lnTo>
                      <a:pt x="18347" y="9608"/>
                    </a:lnTo>
                    <a:cubicBezTo>
                      <a:pt x="18313" y="8140"/>
                      <a:pt x="17946" y="6806"/>
                      <a:pt x="17346" y="5571"/>
                    </a:cubicBezTo>
                    <a:close/>
                    <a:moveTo>
                      <a:pt x="1668" y="10108"/>
                    </a:moveTo>
                    <a:lnTo>
                      <a:pt x="1668" y="10141"/>
                    </a:lnTo>
                    <a:cubicBezTo>
                      <a:pt x="1735" y="11843"/>
                      <a:pt x="2168" y="13477"/>
                      <a:pt x="2969" y="14911"/>
                    </a:cubicBezTo>
                    <a:cubicBezTo>
                      <a:pt x="2602" y="14811"/>
                      <a:pt x="2235" y="14678"/>
                      <a:pt x="1801" y="14578"/>
                    </a:cubicBezTo>
                    <a:cubicBezTo>
                      <a:pt x="1068" y="13210"/>
                      <a:pt x="601" y="11742"/>
                      <a:pt x="567" y="10108"/>
                    </a:cubicBezTo>
                    <a:close/>
                    <a:moveTo>
                      <a:pt x="19314" y="10141"/>
                    </a:moveTo>
                    <a:cubicBezTo>
                      <a:pt x="19281" y="11843"/>
                      <a:pt x="18780" y="13444"/>
                      <a:pt x="17946" y="14811"/>
                    </a:cubicBezTo>
                    <a:cubicBezTo>
                      <a:pt x="17646" y="14911"/>
                      <a:pt x="17313" y="15012"/>
                      <a:pt x="16946" y="15112"/>
                    </a:cubicBezTo>
                    <a:cubicBezTo>
                      <a:pt x="17813" y="13677"/>
                      <a:pt x="18313" y="11976"/>
                      <a:pt x="18347" y="10141"/>
                    </a:cubicBezTo>
                    <a:close/>
                    <a:moveTo>
                      <a:pt x="5237" y="10141"/>
                    </a:moveTo>
                    <a:cubicBezTo>
                      <a:pt x="5271" y="12009"/>
                      <a:pt x="5771" y="13844"/>
                      <a:pt x="6738" y="15679"/>
                    </a:cubicBezTo>
                    <a:cubicBezTo>
                      <a:pt x="5771" y="15579"/>
                      <a:pt x="4770" y="15345"/>
                      <a:pt x="3736" y="15112"/>
                    </a:cubicBezTo>
                    <a:cubicBezTo>
                      <a:pt x="2802" y="13677"/>
                      <a:pt x="2268" y="11976"/>
                      <a:pt x="2235" y="10141"/>
                    </a:cubicBezTo>
                    <a:close/>
                    <a:moveTo>
                      <a:pt x="17813" y="10141"/>
                    </a:moveTo>
                    <a:cubicBezTo>
                      <a:pt x="17780" y="12076"/>
                      <a:pt x="17179" y="13844"/>
                      <a:pt x="16145" y="15345"/>
                    </a:cubicBezTo>
                    <a:cubicBezTo>
                      <a:pt x="15645" y="15479"/>
                      <a:pt x="15111" y="15612"/>
                      <a:pt x="14511" y="15679"/>
                    </a:cubicBezTo>
                    <a:cubicBezTo>
                      <a:pt x="14110" y="15779"/>
                      <a:pt x="13677" y="15812"/>
                      <a:pt x="13243" y="15845"/>
                    </a:cubicBezTo>
                    <a:cubicBezTo>
                      <a:pt x="14244" y="13977"/>
                      <a:pt x="14777" y="12109"/>
                      <a:pt x="14811" y="10141"/>
                    </a:cubicBezTo>
                    <a:close/>
                    <a:moveTo>
                      <a:pt x="9640" y="10141"/>
                    </a:moveTo>
                    <a:lnTo>
                      <a:pt x="9640" y="15946"/>
                    </a:lnTo>
                    <a:cubicBezTo>
                      <a:pt x="8940" y="15912"/>
                      <a:pt x="8173" y="15845"/>
                      <a:pt x="7439" y="15779"/>
                    </a:cubicBezTo>
                    <a:cubicBezTo>
                      <a:pt x="6405" y="13944"/>
                      <a:pt x="5838" y="12076"/>
                      <a:pt x="5804" y="10141"/>
                    </a:cubicBezTo>
                    <a:close/>
                    <a:moveTo>
                      <a:pt x="14244" y="10141"/>
                    </a:moveTo>
                    <a:cubicBezTo>
                      <a:pt x="14177" y="12109"/>
                      <a:pt x="13610" y="14011"/>
                      <a:pt x="12509" y="15912"/>
                    </a:cubicBezTo>
                    <a:cubicBezTo>
                      <a:pt x="11809" y="15979"/>
                      <a:pt x="11075" y="15979"/>
                      <a:pt x="10241" y="15979"/>
                    </a:cubicBezTo>
                    <a:lnTo>
                      <a:pt x="10241" y="10141"/>
                    </a:lnTo>
                    <a:close/>
                    <a:moveTo>
                      <a:pt x="17446" y="15612"/>
                    </a:moveTo>
                    <a:cubicBezTo>
                      <a:pt x="16445" y="16913"/>
                      <a:pt x="15111" y="17947"/>
                      <a:pt x="13577" y="18614"/>
                    </a:cubicBezTo>
                    <a:cubicBezTo>
                      <a:pt x="14744" y="17914"/>
                      <a:pt x="15745" y="16946"/>
                      <a:pt x="16512" y="15845"/>
                    </a:cubicBezTo>
                    <a:cubicBezTo>
                      <a:pt x="16846" y="15779"/>
                      <a:pt x="17146" y="15679"/>
                      <a:pt x="17446" y="15612"/>
                    </a:cubicBezTo>
                    <a:close/>
                    <a:moveTo>
                      <a:pt x="2268" y="15312"/>
                    </a:moveTo>
                    <a:lnTo>
                      <a:pt x="2268" y="15312"/>
                    </a:lnTo>
                    <a:cubicBezTo>
                      <a:pt x="2635" y="15445"/>
                      <a:pt x="3002" y="15512"/>
                      <a:pt x="3403" y="15612"/>
                    </a:cubicBezTo>
                    <a:cubicBezTo>
                      <a:pt x="4270" y="16913"/>
                      <a:pt x="5437" y="18014"/>
                      <a:pt x="6805" y="18781"/>
                    </a:cubicBezTo>
                    <a:cubicBezTo>
                      <a:pt x="4970" y="18147"/>
                      <a:pt x="3336" y="16913"/>
                      <a:pt x="2268" y="15312"/>
                    </a:cubicBezTo>
                    <a:close/>
                    <a:moveTo>
                      <a:pt x="7772" y="16413"/>
                    </a:moveTo>
                    <a:lnTo>
                      <a:pt x="7772" y="16413"/>
                    </a:lnTo>
                    <a:cubicBezTo>
                      <a:pt x="8440" y="16446"/>
                      <a:pt x="9073" y="16479"/>
                      <a:pt x="9640" y="16513"/>
                    </a:cubicBezTo>
                    <a:lnTo>
                      <a:pt x="9640" y="18914"/>
                    </a:lnTo>
                    <a:cubicBezTo>
                      <a:pt x="8940" y="18080"/>
                      <a:pt x="8306" y="17246"/>
                      <a:pt x="7772" y="16413"/>
                    </a:cubicBezTo>
                    <a:close/>
                    <a:moveTo>
                      <a:pt x="12176" y="16479"/>
                    </a:moveTo>
                    <a:lnTo>
                      <a:pt x="12176" y="16479"/>
                    </a:lnTo>
                    <a:cubicBezTo>
                      <a:pt x="11642" y="17347"/>
                      <a:pt x="10975" y="18247"/>
                      <a:pt x="10241" y="19081"/>
                    </a:cubicBezTo>
                    <a:lnTo>
                      <a:pt x="10241" y="16513"/>
                    </a:lnTo>
                    <a:lnTo>
                      <a:pt x="10608" y="16513"/>
                    </a:lnTo>
                    <a:cubicBezTo>
                      <a:pt x="11141" y="16513"/>
                      <a:pt x="11675" y="16513"/>
                      <a:pt x="12176" y="16479"/>
                    </a:cubicBezTo>
                    <a:close/>
                    <a:moveTo>
                      <a:pt x="4237" y="15812"/>
                    </a:moveTo>
                    <a:cubicBezTo>
                      <a:pt x="5237" y="16012"/>
                      <a:pt x="6171" y="16179"/>
                      <a:pt x="7105" y="16312"/>
                    </a:cubicBezTo>
                    <a:cubicBezTo>
                      <a:pt x="7639" y="17280"/>
                      <a:pt x="8339" y="18247"/>
                      <a:pt x="9140" y="19148"/>
                    </a:cubicBezTo>
                    <a:cubicBezTo>
                      <a:pt x="7139" y="18614"/>
                      <a:pt x="5437" y="17413"/>
                      <a:pt x="4237" y="15812"/>
                    </a:cubicBezTo>
                    <a:close/>
                    <a:moveTo>
                      <a:pt x="15645" y="16012"/>
                    </a:moveTo>
                    <a:lnTo>
                      <a:pt x="15645" y="16012"/>
                    </a:lnTo>
                    <a:cubicBezTo>
                      <a:pt x="14444" y="17480"/>
                      <a:pt x="12809" y="18614"/>
                      <a:pt x="10908" y="19148"/>
                    </a:cubicBezTo>
                    <a:cubicBezTo>
                      <a:pt x="11675" y="18247"/>
                      <a:pt x="12342" y="17347"/>
                      <a:pt x="12909" y="16446"/>
                    </a:cubicBezTo>
                    <a:cubicBezTo>
                      <a:pt x="13943" y="16346"/>
                      <a:pt x="14844" y="16179"/>
                      <a:pt x="15645" y="16012"/>
                    </a:cubicBezTo>
                    <a:close/>
                    <a:moveTo>
                      <a:pt x="9941" y="1"/>
                    </a:moveTo>
                    <a:cubicBezTo>
                      <a:pt x="4470" y="1"/>
                      <a:pt x="0" y="4471"/>
                      <a:pt x="0" y="9941"/>
                    </a:cubicBezTo>
                    <a:cubicBezTo>
                      <a:pt x="0" y="15412"/>
                      <a:pt x="4470" y="19848"/>
                      <a:pt x="9941" y="19848"/>
                    </a:cubicBezTo>
                    <a:lnTo>
                      <a:pt x="10174" y="19848"/>
                    </a:lnTo>
                    <a:cubicBezTo>
                      <a:pt x="15511" y="19782"/>
                      <a:pt x="19848" y="15345"/>
                      <a:pt x="19848" y="9941"/>
                    </a:cubicBezTo>
                    <a:cubicBezTo>
                      <a:pt x="19848" y="4504"/>
                      <a:pt x="15511" y="134"/>
                      <a:pt x="101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4" name="Google Shape;1814;p37"/>
          <p:cNvGrpSpPr/>
          <p:nvPr/>
        </p:nvGrpSpPr>
        <p:grpSpPr>
          <a:xfrm>
            <a:off x="330310" y="4274529"/>
            <a:ext cx="518269" cy="328105"/>
            <a:chOff x="783960" y="4261704"/>
            <a:chExt cx="518269" cy="328105"/>
          </a:xfrm>
        </p:grpSpPr>
        <p:sp>
          <p:nvSpPr>
            <p:cNvPr id="1815" name="Google Shape;1815;p37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6" name="Google Shape;1816;p37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1817" name="Google Shape;1817;p37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7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7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7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1" name="Google Shape;1821;p37"/>
          <p:cNvGrpSpPr/>
          <p:nvPr/>
        </p:nvGrpSpPr>
        <p:grpSpPr>
          <a:xfrm>
            <a:off x="1476312" y="221824"/>
            <a:ext cx="609540" cy="583574"/>
            <a:chOff x="3105300" y="593625"/>
            <a:chExt cx="256800" cy="245850"/>
          </a:xfrm>
        </p:grpSpPr>
        <p:sp>
          <p:nvSpPr>
            <p:cNvPr id="1822" name="Google Shape;1822;p37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64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1394" y="3926156"/>
            <a:ext cx="2072100" cy="527700"/>
          </a:xfrm>
        </p:spPr>
        <p:txBody>
          <a:bodyPr/>
          <a:lstStyle/>
          <a:p>
            <a:r>
              <a:rPr lang="ru-RU" dirty="0" smtClean="0"/>
              <a:t>Тарасов Ярослав</a:t>
            </a:r>
            <a:endParaRPr lang="en-US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488561" y="4518247"/>
            <a:ext cx="2072100" cy="448200"/>
          </a:xfrm>
        </p:spPr>
        <p:txBody>
          <a:bodyPr/>
          <a:lstStyle/>
          <a:p>
            <a:r>
              <a:rPr lang="ru-RU" dirty="0" smtClean="0"/>
              <a:t>Дизайнер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idx="3"/>
          </p:nvPr>
        </p:nvSpPr>
        <p:spPr>
          <a:xfrm>
            <a:off x="3551961" y="1772570"/>
            <a:ext cx="2072100" cy="527700"/>
          </a:xfrm>
        </p:spPr>
        <p:txBody>
          <a:bodyPr/>
          <a:lstStyle/>
          <a:p>
            <a:r>
              <a:rPr lang="ru-RU" dirty="0" smtClean="0"/>
              <a:t>Орлов Павел</a:t>
            </a:r>
            <a:endParaRPr lang="en-US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3471082" y="2168067"/>
            <a:ext cx="2072100" cy="448200"/>
          </a:xfrm>
        </p:spPr>
        <p:txBody>
          <a:bodyPr/>
          <a:lstStyle/>
          <a:p>
            <a:r>
              <a:rPr lang="ru-RU" dirty="0" smtClean="0"/>
              <a:t>Лидер проекта</a:t>
            </a:r>
          </a:p>
          <a:p>
            <a:r>
              <a:rPr lang="ru-RU" dirty="0" smtClean="0"/>
              <a:t>Разработчик</a:t>
            </a: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>
          <a:xfrm>
            <a:off x="5615820" y="1796489"/>
            <a:ext cx="2072100" cy="527700"/>
          </a:xfrm>
        </p:spPr>
        <p:txBody>
          <a:bodyPr/>
          <a:lstStyle/>
          <a:p>
            <a:r>
              <a:rPr lang="ru-RU" dirty="0" err="1" smtClean="0"/>
              <a:t>Росин</a:t>
            </a:r>
            <a:r>
              <a:rPr lang="ru-RU" dirty="0" smtClean="0"/>
              <a:t> Тимофей</a:t>
            </a:r>
            <a:endParaRPr lang="en-US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5560661" y="2284167"/>
            <a:ext cx="2072100" cy="448200"/>
          </a:xfrm>
        </p:spPr>
        <p:txBody>
          <a:bodyPr/>
          <a:lstStyle/>
          <a:p>
            <a:r>
              <a:rPr lang="ru-RU" dirty="0" err="1" smtClean="0"/>
              <a:t>Тестировщик</a:t>
            </a:r>
            <a:endParaRPr lang="en-US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idx="15"/>
          </p:nvPr>
        </p:nvSpPr>
        <p:spPr>
          <a:xfrm>
            <a:off x="1585664" y="1765663"/>
            <a:ext cx="2072100" cy="527700"/>
          </a:xfrm>
        </p:spPr>
        <p:txBody>
          <a:bodyPr/>
          <a:lstStyle/>
          <a:p>
            <a:r>
              <a:rPr lang="ru-RU" dirty="0" smtClean="0"/>
              <a:t>Марков Сергей</a:t>
            </a:r>
            <a:endParaRPr lang="en-US" dirty="0"/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7"/>
          </p:nvPr>
        </p:nvSpPr>
        <p:spPr>
          <a:xfrm>
            <a:off x="1565208" y="2254474"/>
            <a:ext cx="2113010" cy="448200"/>
          </a:xfrm>
        </p:spPr>
        <p:txBody>
          <a:bodyPr/>
          <a:lstStyle/>
          <a:p>
            <a:r>
              <a:rPr lang="ru-RU" dirty="0" smtClean="0"/>
              <a:t>Главный разработчик</a:t>
            </a:r>
            <a:br>
              <a:rPr lang="ru-RU" dirty="0" smtClean="0"/>
            </a:br>
            <a:endParaRPr lang="en-US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0" t="40296" r="52283" b="43507"/>
          <a:stretch/>
        </p:blipFill>
        <p:spPr>
          <a:xfrm>
            <a:off x="4075517" y="2651822"/>
            <a:ext cx="1087844" cy="1274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8" t="24099" r="49012" b="50485"/>
          <a:stretch/>
        </p:blipFill>
        <p:spPr>
          <a:xfrm>
            <a:off x="6161301" y="533541"/>
            <a:ext cx="981137" cy="1205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39901" r="60568" b="39688"/>
          <a:stretch/>
        </p:blipFill>
        <p:spPr>
          <a:xfrm flipH="1">
            <a:off x="4104323" y="477453"/>
            <a:ext cx="1046241" cy="1324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102" y="450274"/>
            <a:ext cx="1099221" cy="1371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45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2" name="Google Shape;1992;p41"/>
          <p:cNvGrpSpPr/>
          <p:nvPr/>
        </p:nvGrpSpPr>
        <p:grpSpPr>
          <a:xfrm>
            <a:off x="592213" y="4208056"/>
            <a:ext cx="1021756" cy="332094"/>
            <a:chOff x="7289663" y="3996131"/>
            <a:chExt cx="1021756" cy="332094"/>
          </a:xfrm>
        </p:grpSpPr>
        <p:sp>
          <p:nvSpPr>
            <p:cNvPr id="1993" name="Google Shape;1993;p41"/>
            <p:cNvSpPr/>
            <p:nvPr/>
          </p:nvSpPr>
          <p:spPr>
            <a:xfrm>
              <a:off x="7289663" y="4044216"/>
              <a:ext cx="1002972" cy="284009"/>
            </a:xfrm>
            <a:custGeom>
              <a:avLst/>
              <a:gdLst/>
              <a:ahLst/>
              <a:cxnLst/>
              <a:rect l="l" t="t" r="r" b="b"/>
              <a:pathLst>
                <a:path w="44532" h="12610" extrusionOk="0">
                  <a:moveTo>
                    <a:pt x="6305" y="0"/>
                  </a:moveTo>
                  <a:cubicBezTo>
                    <a:pt x="2836" y="0"/>
                    <a:pt x="0" y="2836"/>
                    <a:pt x="0" y="6305"/>
                  </a:cubicBezTo>
                  <a:cubicBezTo>
                    <a:pt x="0" y="9774"/>
                    <a:pt x="2836" y="12609"/>
                    <a:pt x="6305" y="12609"/>
                  </a:cubicBezTo>
                  <a:lnTo>
                    <a:pt x="38227" y="12609"/>
                  </a:lnTo>
                  <a:cubicBezTo>
                    <a:pt x="41697" y="12609"/>
                    <a:pt x="44532" y="9774"/>
                    <a:pt x="44532" y="6305"/>
                  </a:cubicBezTo>
                  <a:cubicBezTo>
                    <a:pt x="44532" y="2836"/>
                    <a:pt x="41697" y="0"/>
                    <a:pt x="38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7308447" y="3996131"/>
              <a:ext cx="1002972" cy="284009"/>
            </a:xfrm>
            <a:custGeom>
              <a:avLst/>
              <a:gdLst/>
              <a:ahLst/>
              <a:cxnLst/>
              <a:rect l="l" t="t" r="r" b="b"/>
              <a:pathLst>
                <a:path w="44532" h="12610" extrusionOk="0">
                  <a:moveTo>
                    <a:pt x="6305" y="0"/>
                  </a:moveTo>
                  <a:cubicBezTo>
                    <a:pt x="2835" y="0"/>
                    <a:pt x="0" y="2836"/>
                    <a:pt x="0" y="6305"/>
                  </a:cubicBezTo>
                  <a:cubicBezTo>
                    <a:pt x="0" y="9774"/>
                    <a:pt x="2835" y="12609"/>
                    <a:pt x="6305" y="12609"/>
                  </a:cubicBezTo>
                  <a:lnTo>
                    <a:pt x="38227" y="12609"/>
                  </a:lnTo>
                  <a:cubicBezTo>
                    <a:pt x="41730" y="12609"/>
                    <a:pt x="44532" y="9774"/>
                    <a:pt x="44532" y="6305"/>
                  </a:cubicBezTo>
                  <a:cubicBezTo>
                    <a:pt x="44532" y="2836"/>
                    <a:pt x="41697" y="0"/>
                    <a:pt x="38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7433897" y="4044036"/>
              <a:ext cx="209639" cy="188175"/>
            </a:xfrm>
            <a:custGeom>
              <a:avLst/>
              <a:gdLst/>
              <a:ahLst/>
              <a:cxnLst/>
              <a:rect l="l" t="t" r="r" b="b"/>
              <a:pathLst>
                <a:path w="9308" h="8355" extrusionOk="0">
                  <a:moveTo>
                    <a:pt x="4646" y="1"/>
                  </a:moveTo>
                  <a:cubicBezTo>
                    <a:pt x="3684" y="1"/>
                    <a:pt x="2718" y="332"/>
                    <a:pt x="1935" y="1009"/>
                  </a:cubicBezTo>
                  <a:cubicBezTo>
                    <a:pt x="168" y="2543"/>
                    <a:pt x="1" y="5179"/>
                    <a:pt x="1502" y="6913"/>
                  </a:cubicBezTo>
                  <a:cubicBezTo>
                    <a:pt x="2326" y="7865"/>
                    <a:pt x="3491" y="8355"/>
                    <a:pt x="4662" y="8355"/>
                  </a:cubicBezTo>
                  <a:cubicBezTo>
                    <a:pt x="5624" y="8355"/>
                    <a:pt x="6590" y="8024"/>
                    <a:pt x="7373" y="7347"/>
                  </a:cubicBezTo>
                  <a:cubicBezTo>
                    <a:pt x="9107" y="5846"/>
                    <a:pt x="9307" y="3210"/>
                    <a:pt x="7806" y="1443"/>
                  </a:cubicBezTo>
                  <a:cubicBezTo>
                    <a:pt x="6982" y="491"/>
                    <a:pt x="5817" y="1"/>
                    <a:pt x="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1"/>
            <p:cNvSpPr/>
            <p:nvPr/>
          </p:nvSpPr>
          <p:spPr>
            <a:xfrm>
              <a:off x="7705879" y="4044689"/>
              <a:ext cx="208108" cy="187612"/>
            </a:xfrm>
            <a:custGeom>
              <a:avLst/>
              <a:gdLst/>
              <a:ahLst/>
              <a:cxnLst/>
              <a:rect l="l" t="t" r="r" b="b"/>
              <a:pathLst>
                <a:path w="9240" h="8330" extrusionOk="0">
                  <a:moveTo>
                    <a:pt x="4637" y="1"/>
                  </a:moveTo>
                  <a:cubicBezTo>
                    <a:pt x="3626" y="1"/>
                    <a:pt x="2609" y="369"/>
                    <a:pt x="1801" y="1113"/>
                  </a:cubicBezTo>
                  <a:cubicBezTo>
                    <a:pt x="100" y="2681"/>
                    <a:pt x="0" y="5316"/>
                    <a:pt x="1568" y="6984"/>
                  </a:cubicBezTo>
                  <a:cubicBezTo>
                    <a:pt x="2392" y="7878"/>
                    <a:pt x="3510" y="8330"/>
                    <a:pt x="4633" y="8330"/>
                  </a:cubicBezTo>
                  <a:cubicBezTo>
                    <a:pt x="5647" y="8330"/>
                    <a:pt x="6665" y="7962"/>
                    <a:pt x="7472" y="7218"/>
                  </a:cubicBezTo>
                  <a:cubicBezTo>
                    <a:pt x="9140" y="5650"/>
                    <a:pt x="9240" y="3015"/>
                    <a:pt x="7672" y="1347"/>
                  </a:cubicBezTo>
                  <a:cubicBezTo>
                    <a:pt x="6866" y="453"/>
                    <a:pt x="5756" y="1"/>
                    <a:pt x="4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1"/>
            <p:cNvSpPr/>
            <p:nvPr/>
          </p:nvSpPr>
          <p:spPr>
            <a:xfrm>
              <a:off x="7979347" y="4043856"/>
              <a:ext cx="206621" cy="187793"/>
            </a:xfrm>
            <a:custGeom>
              <a:avLst/>
              <a:gdLst/>
              <a:ahLst/>
              <a:cxnLst/>
              <a:rect l="l" t="t" r="r" b="b"/>
              <a:pathLst>
                <a:path w="9174" h="8338" extrusionOk="0">
                  <a:moveTo>
                    <a:pt x="4594" y="1"/>
                  </a:moveTo>
                  <a:cubicBezTo>
                    <a:pt x="2710" y="1"/>
                    <a:pt x="989" y="1277"/>
                    <a:pt x="534" y="3185"/>
                  </a:cubicBezTo>
                  <a:cubicBezTo>
                    <a:pt x="0" y="5420"/>
                    <a:pt x="1368" y="7688"/>
                    <a:pt x="3603" y="8222"/>
                  </a:cubicBezTo>
                  <a:cubicBezTo>
                    <a:pt x="3929" y="8300"/>
                    <a:pt x="4256" y="8337"/>
                    <a:pt x="4577" y="8337"/>
                  </a:cubicBezTo>
                  <a:cubicBezTo>
                    <a:pt x="6455" y="8337"/>
                    <a:pt x="8155" y="7061"/>
                    <a:pt x="8640" y="5153"/>
                  </a:cubicBezTo>
                  <a:cubicBezTo>
                    <a:pt x="9173" y="2918"/>
                    <a:pt x="7806" y="683"/>
                    <a:pt x="5571" y="116"/>
                  </a:cubicBezTo>
                  <a:cubicBezTo>
                    <a:pt x="5244" y="38"/>
                    <a:pt x="4917" y="1"/>
                    <a:pt x="4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1" name="Google Shape;2001;p41"/>
          <p:cNvSpPr txBox="1">
            <a:spLocks noGrp="1"/>
          </p:cNvSpPr>
          <p:nvPr>
            <p:ph type="title"/>
          </p:nvPr>
        </p:nvSpPr>
        <p:spPr>
          <a:xfrm>
            <a:off x="713100" y="1685688"/>
            <a:ext cx="46950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Благодарим за внимание</a:t>
            </a:r>
            <a:endParaRPr dirty="0"/>
          </a:p>
        </p:txBody>
      </p:sp>
      <p:sp>
        <p:nvSpPr>
          <p:cNvPr id="2003" name="Google Shape;2003;p41"/>
          <p:cNvSpPr txBox="1"/>
          <p:nvPr/>
        </p:nvSpPr>
        <p:spPr>
          <a:xfrm>
            <a:off x="6340000" y="3457825"/>
            <a:ext cx="13317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 smtClean="0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rPr>
              <a:t>Dark Side</a:t>
            </a:r>
          </a:p>
        </p:txBody>
      </p:sp>
      <p:grpSp>
        <p:nvGrpSpPr>
          <p:cNvPr id="2007" name="Google Shape;2007;p41"/>
          <p:cNvGrpSpPr/>
          <p:nvPr/>
        </p:nvGrpSpPr>
        <p:grpSpPr>
          <a:xfrm>
            <a:off x="1423411" y="3650472"/>
            <a:ext cx="749797" cy="717499"/>
            <a:chOff x="7847861" y="3178722"/>
            <a:chExt cx="749797" cy="717499"/>
          </a:xfrm>
        </p:grpSpPr>
        <p:sp>
          <p:nvSpPr>
            <p:cNvPr id="2008" name="Google Shape;2008;p41"/>
            <p:cNvSpPr/>
            <p:nvPr/>
          </p:nvSpPr>
          <p:spPr>
            <a:xfrm>
              <a:off x="7847861" y="3214037"/>
              <a:ext cx="710743" cy="682184"/>
            </a:xfrm>
            <a:custGeom>
              <a:avLst/>
              <a:gdLst/>
              <a:ahLst/>
              <a:cxnLst/>
              <a:rect l="l" t="t" r="r" b="b"/>
              <a:pathLst>
                <a:path w="31557" h="30289" extrusionOk="0">
                  <a:moveTo>
                    <a:pt x="3503" y="0"/>
                  </a:moveTo>
                  <a:cubicBezTo>
                    <a:pt x="1568" y="0"/>
                    <a:pt x="1" y="1602"/>
                    <a:pt x="1" y="3503"/>
                  </a:cubicBezTo>
                  <a:lnTo>
                    <a:pt x="1" y="26786"/>
                  </a:lnTo>
                  <a:cubicBezTo>
                    <a:pt x="1" y="28688"/>
                    <a:pt x="1568" y="30289"/>
                    <a:pt x="3503" y="30289"/>
                  </a:cubicBezTo>
                  <a:lnTo>
                    <a:pt x="28054" y="30289"/>
                  </a:lnTo>
                  <a:cubicBezTo>
                    <a:pt x="29955" y="30289"/>
                    <a:pt x="31556" y="28754"/>
                    <a:pt x="31556" y="26820"/>
                  </a:cubicBezTo>
                  <a:lnTo>
                    <a:pt x="31556" y="3503"/>
                  </a:lnTo>
                  <a:cubicBezTo>
                    <a:pt x="31556" y="1602"/>
                    <a:pt x="29955" y="0"/>
                    <a:pt x="28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7886937" y="3178722"/>
              <a:ext cx="710720" cy="681441"/>
            </a:xfrm>
            <a:custGeom>
              <a:avLst/>
              <a:gdLst/>
              <a:ahLst/>
              <a:cxnLst/>
              <a:rect l="l" t="t" r="r" b="b"/>
              <a:pathLst>
                <a:path w="31556" h="30256" extrusionOk="0">
                  <a:moveTo>
                    <a:pt x="3503" y="1"/>
                  </a:moveTo>
                  <a:cubicBezTo>
                    <a:pt x="1601" y="1"/>
                    <a:pt x="0" y="1568"/>
                    <a:pt x="0" y="3503"/>
                  </a:cubicBezTo>
                  <a:lnTo>
                    <a:pt x="0" y="26753"/>
                  </a:lnTo>
                  <a:cubicBezTo>
                    <a:pt x="0" y="28688"/>
                    <a:pt x="1601" y="30256"/>
                    <a:pt x="3503" y="30256"/>
                  </a:cubicBezTo>
                  <a:lnTo>
                    <a:pt x="28053" y="30256"/>
                  </a:lnTo>
                  <a:cubicBezTo>
                    <a:pt x="29988" y="30256"/>
                    <a:pt x="31556" y="28688"/>
                    <a:pt x="31556" y="26753"/>
                  </a:cubicBezTo>
                  <a:lnTo>
                    <a:pt x="31556" y="3503"/>
                  </a:lnTo>
                  <a:cubicBezTo>
                    <a:pt x="31556" y="1568"/>
                    <a:pt x="29988" y="1"/>
                    <a:pt x="28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7944032" y="3221560"/>
              <a:ext cx="596531" cy="595788"/>
            </a:xfrm>
            <a:custGeom>
              <a:avLst/>
              <a:gdLst/>
              <a:ahLst/>
              <a:cxnLst/>
              <a:rect l="l" t="t" r="r" b="b"/>
              <a:pathLst>
                <a:path w="26486" h="26453" extrusionOk="0">
                  <a:moveTo>
                    <a:pt x="13243" y="3803"/>
                  </a:moveTo>
                  <a:cubicBezTo>
                    <a:pt x="18413" y="3803"/>
                    <a:pt x="22616" y="8006"/>
                    <a:pt x="22616" y="13176"/>
                  </a:cubicBezTo>
                  <a:cubicBezTo>
                    <a:pt x="22616" y="18413"/>
                    <a:pt x="18413" y="22583"/>
                    <a:pt x="13243" y="22583"/>
                  </a:cubicBezTo>
                  <a:cubicBezTo>
                    <a:pt x="8073" y="22583"/>
                    <a:pt x="3836" y="18346"/>
                    <a:pt x="3836" y="13176"/>
                  </a:cubicBezTo>
                  <a:cubicBezTo>
                    <a:pt x="3836" y="8006"/>
                    <a:pt x="8073" y="3803"/>
                    <a:pt x="13243" y="3803"/>
                  </a:cubicBezTo>
                  <a:close/>
                  <a:moveTo>
                    <a:pt x="13243" y="0"/>
                  </a:moveTo>
                  <a:cubicBezTo>
                    <a:pt x="5938" y="0"/>
                    <a:pt x="0" y="5938"/>
                    <a:pt x="0" y="13243"/>
                  </a:cubicBezTo>
                  <a:cubicBezTo>
                    <a:pt x="0" y="20515"/>
                    <a:pt x="5938" y="26452"/>
                    <a:pt x="13243" y="26452"/>
                  </a:cubicBezTo>
                  <a:cubicBezTo>
                    <a:pt x="20515" y="26452"/>
                    <a:pt x="26452" y="20515"/>
                    <a:pt x="26452" y="13243"/>
                  </a:cubicBezTo>
                  <a:cubicBezTo>
                    <a:pt x="26486" y="5938"/>
                    <a:pt x="20582" y="0"/>
                    <a:pt x="13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8146126" y="3430411"/>
              <a:ext cx="394437" cy="387680"/>
            </a:xfrm>
            <a:custGeom>
              <a:avLst/>
              <a:gdLst/>
              <a:ahLst/>
              <a:cxnLst/>
              <a:rect l="l" t="t" r="r" b="b"/>
              <a:pathLst>
                <a:path w="17513" h="17213" extrusionOk="0">
                  <a:moveTo>
                    <a:pt x="16879" y="0"/>
                  </a:moveTo>
                  <a:cubicBezTo>
                    <a:pt x="17146" y="801"/>
                    <a:pt x="17313" y="1568"/>
                    <a:pt x="17379" y="2402"/>
                  </a:cubicBezTo>
                  <a:lnTo>
                    <a:pt x="13610" y="3703"/>
                  </a:lnTo>
                  <a:lnTo>
                    <a:pt x="13610" y="3970"/>
                  </a:lnTo>
                  <a:cubicBezTo>
                    <a:pt x="13610" y="9140"/>
                    <a:pt x="9374" y="13343"/>
                    <a:pt x="4203" y="13343"/>
                  </a:cubicBezTo>
                  <a:cubicBezTo>
                    <a:pt x="2869" y="13343"/>
                    <a:pt x="1635" y="13043"/>
                    <a:pt x="467" y="12543"/>
                  </a:cubicBezTo>
                  <a:lnTo>
                    <a:pt x="0" y="16512"/>
                  </a:lnTo>
                  <a:cubicBezTo>
                    <a:pt x="1335" y="16979"/>
                    <a:pt x="2769" y="17213"/>
                    <a:pt x="4203" y="17213"/>
                  </a:cubicBezTo>
                  <a:cubicBezTo>
                    <a:pt x="11509" y="17213"/>
                    <a:pt x="17413" y="11308"/>
                    <a:pt x="17413" y="4003"/>
                  </a:cubicBezTo>
                  <a:cubicBezTo>
                    <a:pt x="17513" y="2569"/>
                    <a:pt x="17313" y="1235"/>
                    <a:pt x="1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8067230" y="3344758"/>
              <a:ext cx="349369" cy="349369"/>
            </a:xfrm>
            <a:custGeom>
              <a:avLst/>
              <a:gdLst/>
              <a:ahLst/>
              <a:cxnLst/>
              <a:rect l="l" t="t" r="r" b="b"/>
              <a:pathLst>
                <a:path w="15512" h="15512" extrusionOk="0">
                  <a:moveTo>
                    <a:pt x="7540" y="768"/>
                  </a:moveTo>
                  <a:lnTo>
                    <a:pt x="7540" y="2969"/>
                  </a:lnTo>
                  <a:cubicBezTo>
                    <a:pt x="6972" y="2969"/>
                    <a:pt x="6372" y="2969"/>
                    <a:pt x="5872" y="3003"/>
                  </a:cubicBezTo>
                  <a:cubicBezTo>
                    <a:pt x="6505" y="1969"/>
                    <a:pt x="7173" y="1168"/>
                    <a:pt x="7540" y="768"/>
                  </a:cubicBezTo>
                  <a:close/>
                  <a:moveTo>
                    <a:pt x="8007" y="634"/>
                  </a:moveTo>
                  <a:cubicBezTo>
                    <a:pt x="8373" y="1001"/>
                    <a:pt x="9174" y="1935"/>
                    <a:pt x="9875" y="3136"/>
                  </a:cubicBezTo>
                  <a:cubicBezTo>
                    <a:pt x="9207" y="3036"/>
                    <a:pt x="8607" y="3003"/>
                    <a:pt x="8007" y="2969"/>
                  </a:cubicBezTo>
                  <a:lnTo>
                    <a:pt x="8007" y="634"/>
                  </a:lnTo>
                  <a:close/>
                  <a:moveTo>
                    <a:pt x="7106" y="601"/>
                  </a:moveTo>
                  <a:lnTo>
                    <a:pt x="7106" y="601"/>
                  </a:lnTo>
                  <a:cubicBezTo>
                    <a:pt x="6639" y="1135"/>
                    <a:pt x="5938" y="1969"/>
                    <a:pt x="5338" y="3036"/>
                  </a:cubicBezTo>
                  <a:cubicBezTo>
                    <a:pt x="4504" y="3136"/>
                    <a:pt x="3804" y="3270"/>
                    <a:pt x="3170" y="3370"/>
                  </a:cubicBezTo>
                  <a:cubicBezTo>
                    <a:pt x="4137" y="2035"/>
                    <a:pt x="5471" y="1035"/>
                    <a:pt x="7106" y="601"/>
                  </a:cubicBezTo>
                  <a:close/>
                  <a:moveTo>
                    <a:pt x="8640" y="634"/>
                  </a:moveTo>
                  <a:lnTo>
                    <a:pt x="8640" y="634"/>
                  </a:lnTo>
                  <a:cubicBezTo>
                    <a:pt x="10342" y="1135"/>
                    <a:pt x="11776" y="2202"/>
                    <a:pt x="12710" y="3670"/>
                  </a:cubicBezTo>
                  <a:cubicBezTo>
                    <a:pt x="11876" y="3470"/>
                    <a:pt x="11142" y="3303"/>
                    <a:pt x="10442" y="3203"/>
                  </a:cubicBezTo>
                  <a:cubicBezTo>
                    <a:pt x="9808" y="2035"/>
                    <a:pt x="9107" y="1168"/>
                    <a:pt x="8640" y="634"/>
                  </a:cubicBezTo>
                  <a:close/>
                  <a:moveTo>
                    <a:pt x="5338" y="835"/>
                  </a:moveTo>
                  <a:cubicBezTo>
                    <a:pt x="4170" y="1468"/>
                    <a:pt x="3203" y="2436"/>
                    <a:pt x="2503" y="3503"/>
                  </a:cubicBezTo>
                  <a:cubicBezTo>
                    <a:pt x="2169" y="3603"/>
                    <a:pt x="1869" y="3670"/>
                    <a:pt x="1569" y="3770"/>
                  </a:cubicBezTo>
                  <a:cubicBezTo>
                    <a:pt x="2503" y="2469"/>
                    <a:pt x="3804" y="1435"/>
                    <a:pt x="5338" y="835"/>
                  </a:cubicBezTo>
                  <a:close/>
                  <a:moveTo>
                    <a:pt x="10608" y="1001"/>
                  </a:moveTo>
                  <a:cubicBezTo>
                    <a:pt x="12043" y="1635"/>
                    <a:pt x="13277" y="2669"/>
                    <a:pt x="14044" y="4003"/>
                  </a:cubicBezTo>
                  <a:cubicBezTo>
                    <a:pt x="13811" y="3937"/>
                    <a:pt x="13544" y="3870"/>
                    <a:pt x="13310" y="3803"/>
                  </a:cubicBezTo>
                  <a:cubicBezTo>
                    <a:pt x="12643" y="2669"/>
                    <a:pt x="11709" y="1702"/>
                    <a:pt x="10608" y="1001"/>
                  </a:cubicBezTo>
                  <a:close/>
                  <a:moveTo>
                    <a:pt x="2269" y="4104"/>
                  </a:moveTo>
                  <a:lnTo>
                    <a:pt x="2269" y="4104"/>
                  </a:lnTo>
                  <a:cubicBezTo>
                    <a:pt x="1669" y="5104"/>
                    <a:pt x="1368" y="6272"/>
                    <a:pt x="1335" y="7473"/>
                  </a:cubicBezTo>
                  <a:lnTo>
                    <a:pt x="468" y="7473"/>
                  </a:lnTo>
                  <a:cubicBezTo>
                    <a:pt x="501" y="6338"/>
                    <a:pt x="801" y="5304"/>
                    <a:pt x="1302" y="4370"/>
                  </a:cubicBezTo>
                  <a:cubicBezTo>
                    <a:pt x="1535" y="4304"/>
                    <a:pt x="1869" y="4170"/>
                    <a:pt x="2269" y="4104"/>
                  </a:cubicBezTo>
                  <a:close/>
                  <a:moveTo>
                    <a:pt x="5138" y="3503"/>
                  </a:moveTo>
                  <a:lnTo>
                    <a:pt x="5138" y="3503"/>
                  </a:lnTo>
                  <a:cubicBezTo>
                    <a:pt x="4637" y="4604"/>
                    <a:pt x="4204" y="5871"/>
                    <a:pt x="4137" y="7306"/>
                  </a:cubicBezTo>
                  <a:lnTo>
                    <a:pt x="4137" y="7473"/>
                  </a:lnTo>
                  <a:lnTo>
                    <a:pt x="1802" y="7473"/>
                  </a:lnTo>
                  <a:cubicBezTo>
                    <a:pt x="1835" y="6172"/>
                    <a:pt x="2202" y="4971"/>
                    <a:pt x="2836" y="3870"/>
                  </a:cubicBezTo>
                  <a:cubicBezTo>
                    <a:pt x="3203" y="3803"/>
                    <a:pt x="3670" y="3703"/>
                    <a:pt x="4204" y="3637"/>
                  </a:cubicBezTo>
                  <a:cubicBezTo>
                    <a:pt x="4504" y="3603"/>
                    <a:pt x="4804" y="3536"/>
                    <a:pt x="5138" y="3503"/>
                  </a:cubicBezTo>
                  <a:close/>
                  <a:moveTo>
                    <a:pt x="7540" y="3370"/>
                  </a:moveTo>
                  <a:lnTo>
                    <a:pt x="7540" y="7473"/>
                  </a:lnTo>
                  <a:lnTo>
                    <a:pt x="4537" y="7473"/>
                  </a:lnTo>
                  <a:lnTo>
                    <a:pt x="4537" y="7339"/>
                  </a:lnTo>
                  <a:cubicBezTo>
                    <a:pt x="4637" y="5838"/>
                    <a:pt x="5104" y="4537"/>
                    <a:pt x="5638" y="3470"/>
                  </a:cubicBezTo>
                  <a:cubicBezTo>
                    <a:pt x="6205" y="3436"/>
                    <a:pt x="6872" y="3370"/>
                    <a:pt x="7540" y="3370"/>
                  </a:cubicBezTo>
                  <a:close/>
                  <a:moveTo>
                    <a:pt x="8007" y="3436"/>
                  </a:moveTo>
                  <a:cubicBezTo>
                    <a:pt x="8674" y="3470"/>
                    <a:pt x="9374" y="3503"/>
                    <a:pt x="10141" y="3603"/>
                  </a:cubicBezTo>
                  <a:cubicBezTo>
                    <a:pt x="10675" y="4637"/>
                    <a:pt x="11109" y="5938"/>
                    <a:pt x="11142" y="7339"/>
                  </a:cubicBezTo>
                  <a:lnTo>
                    <a:pt x="11142" y="7473"/>
                  </a:lnTo>
                  <a:lnTo>
                    <a:pt x="8007" y="7473"/>
                  </a:lnTo>
                  <a:lnTo>
                    <a:pt x="8007" y="3436"/>
                  </a:lnTo>
                  <a:close/>
                  <a:moveTo>
                    <a:pt x="10675" y="3670"/>
                  </a:moveTo>
                  <a:cubicBezTo>
                    <a:pt x="11442" y="3803"/>
                    <a:pt x="12210" y="3970"/>
                    <a:pt x="13043" y="4170"/>
                  </a:cubicBezTo>
                  <a:cubicBezTo>
                    <a:pt x="13544" y="5171"/>
                    <a:pt x="13844" y="6305"/>
                    <a:pt x="13944" y="7473"/>
                  </a:cubicBezTo>
                  <a:lnTo>
                    <a:pt x="11609" y="7473"/>
                  </a:lnTo>
                  <a:lnTo>
                    <a:pt x="11609" y="7306"/>
                  </a:lnTo>
                  <a:cubicBezTo>
                    <a:pt x="11509" y="5938"/>
                    <a:pt x="11175" y="4671"/>
                    <a:pt x="10675" y="3670"/>
                  </a:cubicBezTo>
                  <a:close/>
                  <a:moveTo>
                    <a:pt x="13611" y="4304"/>
                  </a:moveTo>
                  <a:cubicBezTo>
                    <a:pt x="13844" y="4370"/>
                    <a:pt x="14111" y="4470"/>
                    <a:pt x="14344" y="4504"/>
                  </a:cubicBezTo>
                  <a:cubicBezTo>
                    <a:pt x="14778" y="5371"/>
                    <a:pt x="15045" y="6372"/>
                    <a:pt x="15112" y="7439"/>
                  </a:cubicBezTo>
                  <a:lnTo>
                    <a:pt x="14344" y="7439"/>
                  </a:lnTo>
                  <a:lnTo>
                    <a:pt x="14344" y="7473"/>
                  </a:lnTo>
                  <a:cubicBezTo>
                    <a:pt x="14311" y="6338"/>
                    <a:pt x="14044" y="5271"/>
                    <a:pt x="13611" y="4304"/>
                  </a:cubicBezTo>
                  <a:close/>
                  <a:moveTo>
                    <a:pt x="1335" y="7940"/>
                  </a:moveTo>
                  <a:cubicBezTo>
                    <a:pt x="1368" y="9274"/>
                    <a:pt x="1702" y="10541"/>
                    <a:pt x="2336" y="11642"/>
                  </a:cubicBezTo>
                  <a:cubicBezTo>
                    <a:pt x="2036" y="11542"/>
                    <a:pt x="1769" y="11475"/>
                    <a:pt x="1435" y="11375"/>
                  </a:cubicBezTo>
                  <a:cubicBezTo>
                    <a:pt x="835" y="10341"/>
                    <a:pt x="501" y="9174"/>
                    <a:pt x="468" y="7940"/>
                  </a:cubicBezTo>
                  <a:close/>
                  <a:moveTo>
                    <a:pt x="15112" y="7940"/>
                  </a:moveTo>
                  <a:cubicBezTo>
                    <a:pt x="15045" y="9274"/>
                    <a:pt x="14678" y="10508"/>
                    <a:pt x="14011" y="11609"/>
                  </a:cubicBezTo>
                  <a:cubicBezTo>
                    <a:pt x="13811" y="11676"/>
                    <a:pt x="13510" y="11776"/>
                    <a:pt x="13277" y="11842"/>
                  </a:cubicBezTo>
                  <a:cubicBezTo>
                    <a:pt x="13944" y="10675"/>
                    <a:pt x="14311" y="9341"/>
                    <a:pt x="14344" y="7940"/>
                  </a:cubicBezTo>
                  <a:close/>
                  <a:moveTo>
                    <a:pt x="4104" y="7940"/>
                  </a:moveTo>
                  <a:cubicBezTo>
                    <a:pt x="4137" y="9374"/>
                    <a:pt x="4504" y="10842"/>
                    <a:pt x="5271" y="12276"/>
                  </a:cubicBezTo>
                  <a:cubicBezTo>
                    <a:pt x="4504" y="12143"/>
                    <a:pt x="3703" y="12009"/>
                    <a:pt x="2936" y="11809"/>
                  </a:cubicBezTo>
                  <a:cubicBezTo>
                    <a:pt x="2202" y="10675"/>
                    <a:pt x="1802" y="9341"/>
                    <a:pt x="1769" y="7940"/>
                  </a:cubicBezTo>
                  <a:close/>
                  <a:moveTo>
                    <a:pt x="13944" y="7873"/>
                  </a:moveTo>
                  <a:cubicBezTo>
                    <a:pt x="13877" y="9374"/>
                    <a:pt x="13444" y="10808"/>
                    <a:pt x="12643" y="11942"/>
                  </a:cubicBezTo>
                  <a:cubicBezTo>
                    <a:pt x="12210" y="12043"/>
                    <a:pt x="11809" y="12176"/>
                    <a:pt x="11342" y="12209"/>
                  </a:cubicBezTo>
                  <a:lnTo>
                    <a:pt x="10342" y="12343"/>
                  </a:lnTo>
                  <a:cubicBezTo>
                    <a:pt x="11142" y="10875"/>
                    <a:pt x="11542" y="9374"/>
                    <a:pt x="11609" y="7873"/>
                  </a:cubicBezTo>
                  <a:close/>
                  <a:moveTo>
                    <a:pt x="7540" y="7973"/>
                  </a:moveTo>
                  <a:lnTo>
                    <a:pt x="7540" y="12476"/>
                  </a:lnTo>
                  <a:cubicBezTo>
                    <a:pt x="7006" y="12443"/>
                    <a:pt x="6439" y="12376"/>
                    <a:pt x="5805" y="12343"/>
                  </a:cubicBezTo>
                  <a:cubicBezTo>
                    <a:pt x="5004" y="10875"/>
                    <a:pt x="4604" y="9441"/>
                    <a:pt x="4537" y="7973"/>
                  </a:cubicBezTo>
                  <a:close/>
                  <a:moveTo>
                    <a:pt x="11142" y="7940"/>
                  </a:moveTo>
                  <a:cubicBezTo>
                    <a:pt x="11109" y="9441"/>
                    <a:pt x="10675" y="10942"/>
                    <a:pt x="9808" y="12443"/>
                  </a:cubicBezTo>
                  <a:cubicBezTo>
                    <a:pt x="9274" y="12476"/>
                    <a:pt x="8640" y="12476"/>
                    <a:pt x="8007" y="12476"/>
                  </a:cubicBezTo>
                  <a:lnTo>
                    <a:pt x="8007" y="7940"/>
                  </a:lnTo>
                  <a:close/>
                  <a:moveTo>
                    <a:pt x="13611" y="12143"/>
                  </a:moveTo>
                  <a:cubicBezTo>
                    <a:pt x="12843" y="13177"/>
                    <a:pt x="11809" y="14011"/>
                    <a:pt x="10608" y="14511"/>
                  </a:cubicBezTo>
                  <a:cubicBezTo>
                    <a:pt x="11509" y="13977"/>
                    <a:pt x="12310" y="13210"/>
                    <a:pt x="12877" y="12343"/>
                  </a:cubicBezTo>
                  <a:cubicBezTo>
                    <a:pt x="13144" y="12276"/>
                    <a:pt x="13377" y="12209"/>
                    <a:pt x="13611" y="12143"/>
                  </a:cubicBezTo>
                  <a:close/>
                  <a:moveTo>
                    <a:pt x="1769" y="11942"/>
                  </a:moveTo>
                  <a:lnTo>
                    <a:pt x="2636" y="12176"/>
                  </a:lnTo>
                  <a:cubicBezTo>
                    <a:pt x="3303" y="13210"/>
                    <a:pt x="4204" y="14044"/>
                    <a:pt x="5305" y="14678"/>
                  </a:cubicBezTo>
                  <a:cubicBezTo>
                    <a:pt x="3870" y="14144"/>
                    <a:pt x="2636" y="13177"/>
                    <a:pt x="1769" y="11942"/>
                  </a:cubicBezTo>
                  <a:close/>
                  <a:moveTo>
                    <a:pt x="6105" y="12776"/>
                  </a:moveTo>
                  <a:cubicBezTo>
                    <a:pt x="6606" y="12843"/>
                    <a:pt x="7106" y="12843"/>
                    <a:pt x="7540" y="12876"/>
                  </a:cubicBezTo>
                  <a:lnTo>
                    <a:pt x="7540" y="14711"/>
                  </a:lnTo>
                  <a:cubicBezTo>
                    <a:pt x="6972" y="14111"/>
                    <a:pt x="6505" y="13410"/>
                    <a:pt x="6105" y="12776"/>
                  </a:cubicBezTo>
                  <a:close/>
                  <a:moveTo>
                    <a:pt x="9541" y="12843"/>
                  </a:moveTo>
                  <a:lnTo>
                    <a:pt x="9541" y="12843"/>
                  </a:lnTo>
                  <a:cubicBezTo>
                    <a:pt x="9141" y="13510"/>
                    <a:pt x="8607" y="14177"/>
                    <a:pt x="8007" y="14845"/>
                  </a:cubicBezTo>
                  <a:lnTo>
                    <a:pt x="8007" y="12876"/>
                  </a:lnTo>
                  <a:lnTo>
                    <a:pt x="8307" y="12876"/>
                  </a:lnTo>
                  <a:cubicBezTo>
                    <a:pt x="8707" y="12876"/>
                    <a:pt x="9141" y="12876"/>
                    <a:pt x="9541" y="12843"/>
                  </a:cubicBezTo>
                  <a:close/>
                  <a:moveTo>
                    <a:pt x="12276" y="12476"/>
                  </a:moveTo>
                  <a:lnTo>
                    <a:pt x="12276" y="12476"/>
                  </a:lnTo>
                  <a:cubicBezTo>
                    <a:pt x="11309" y="13644"/>
                    <a:pt x="10041" y="14478"/>
                    <a:pt x="8540" y="14878"/>
                  </a:cubicBezTo>
                  <a:cubicBezTo>
                    <a:pt x="9141" y="14211"/>
                    <a:pt x="9641" y="13510"/>
                    <a:pt x="10108" y="12810"/>
                  </a:cubicBezTo>
                  <a:cubicBezTo>
                    <a:pt x="10875" y="12710"/>
                    <a:pt x="11642" y="12643"/>
                    <a:pt x="12276" y="12476"/>
                  </a:cubicBezTo>
                  <a:close/>
                  <a:moveTo>
                    <a:pt x="3303" y="12343"/>
                  </a:moveTo>
                  <a:lnTo>
                    <a:pt x="3303" y="12343"/>
                  </a:lnTo>
                  <a:cubicBezTo>
                    <a:pt x="4104" y="12510"/>
                    <a:pt x="4838" y="12643"/>
                    <a:pt x="5538" y="12710"/>
                  </a:cubicBezTo>
                  <a:cubicBezTo>
                    <a:pt x="5972" y="13477"/>
                    <a:pt x="6505" y="14211"/>
                    <a:pt x="7139" y="14945"/>
                  </a:cubicBezTo>
                  <a:cubicBezTo>
                    <a:pt x="5605" y="14511"/>
                    <a:pt x="4271" y="13544"/>
                    <a:pt x="3303" y="12343"/>
                  </a:cubicBezTo>
                  <a:close/>
                  <a:moveTo>
                    <a:pt x="7773" y="1"/>
                  </a:moveTo>
                  <a:cubicBezTo>
                    <a:pt x="3470" y="1"/>
                    <a:pt x="1" y="3470"/>
                    <a:pt x="1" y="7773"/>
                  </a:cubicBezTo>
                  <a:cubicBezTo>
                    <a:pt x="1" y="12043"/>
                    <a:pt x="3470" y="15512"/>
                    <a:pt x="7773" y="15512"/>
                  </a:cubicBezTo>
                  <a:lnTo>
                    <a:pt x="7940" y="15512"/>
                  </a:lnTo>
                  <a:cubicBezTo>
                    <a:pt x="12143" y="15445"/>
                    <a:pt x="15512" y="11976"/>
                    <a:pt x="15512" y="7773"/>
                  </a:cubicBezTo>
                  <a:cubicBezTo>
                    <a:pt x="15512" y="3536"/>
                    <a:pt x="12143" y="101"/>
                    <a:pt x="7940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38" y="1685688"/>
            <a:ext cx="1592424" cy="1592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33"/>
          <p:cNvSpPr txBox="1">
            <a:spLocks noGrp="1"/>
          </p:cNvSpPr>
          <p:nvPr>
            <p:ph type="title"/>
          </p:nvPr>
        </p:nvSpPr>
        <p:spPr>
          <a:xfrm>
            <a:off x="6480741" y="2538378"/>
            <a:ext cx="2311200" cy="758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smtClean="0"/>
              <a:t>Команда</a:t>
            </a:r>
            <a:endParaRPr sz="2500" dirty="0"/>
          </a:p>
        </p:txBody>
      </p:sp>
      <p:sp>
        <p:nvSpPr>
          <p:cNvPr id="1528" name="Google Shape;1528;p33"/>
          <p:cNvSpPr txBox="1">
            <a:spLocks noGrp="1"/>
          </p:cNvSpPr>
          <p:nvPr>
            <p:ph type="title" idx="9"/>
          </p:nvPr>
        </p:nvSpPr>
        <p:spPr>
          <a:xfrm>
            <a:off x="3065956" y="2815133"/>
            <a:ext cx="3163024" cy="619733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/>
            <a:r>
              <a:rPr lang="ru-RU" sz="2500" dirty="0"/>
              <a:t>Составляющие проекта</a:t>
            </a:r>
            <a:endParaRPr sz="2500" dirty="0"/>
          </a:p>
        </p:txBody>
      </p:sp>
      <p:sp>
        <p:nvSpPr>
          <p:cNvPr id="1530" name="Google Shape;1530;p33"/>
          <p:cNvSpPr txBox="1">
            <a:spLocks noGrp="1"/>
          </p:cNvSpPr>
          <p:nvPr>
            <p:ph type="title" idx="2"/>
          </p:nvPr>
        </p:nvSpPr>
        <p:spPr>
          <a:xfrm>
            <a:off x="7188466" y="2161433"/>
            <a:ext cx="895751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ru-RU" dirty="0" smtClean="0"/>
              <a:t>3.</a:t>
            </a:r>
            <a:endParaRPr dirty="0"/>
          </a:p>
        </p:txBody>
      </p:sp>
      <p:sp>
        <p:nvSpPr>
          <p:cNvPr id="1531" name="Google Shape;1531;p33"/>
          <p:cNvSpPr txBox="1">
            <a:spLocks noGrp="1"/>
          </p:cNvSpPr>
          <p:nvPr>
            <p:ph type="title" idx="3"/>
          </p:nvPr>
        </p:nvSpPr>
        <p:spPr>
          <a:xfrm>
            <a:off x="570411" y="2762371"/>
            <a:ext cx="2461955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/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ru-RU" sz="2500" dirty="0"/>
              <a:t>О проекте</a:t>
            </a:r>
            <a:br>
              <a:rPr lang="ru-RU" sz="2500" dirty="0"/>
            </a:br>
            <a:r>
              <a:rPr lang="ru-RU" sz="2500" dirty="0" smtClean="0"/>
              <a:t/>
            </a:r>
            <a:br>
              <a:rPr lang="ru-RU" sz="2500" dirty="0" smtClean="0"/>
            </a:br>
            <a:endParaRPr sz="2500" dirty="0"/>
          </a:p>
        </p:txBody>
      </p:sp>
      <p:sp>
        <p:nvSpPr>
          <p:cNvPr id="1532" name="Google Shape;1532;p33"/>
          <p:cNvSpPr txBox="1">
            <a:spLocks noGrp="1"/>
          </p:cNvSpPr>
          <p:nvPr>
            <p:ph type="title" idx="4"/>
          </p:nvPr>
        </p:nvSpPr>
        <p:spPr>
          <a:xfrm>
            <a:off x="4200468" y="2161433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02.</a:t>
            </a:r>
            <a:endParaRPr dirty="0"/>
          </a:p>
        </p:txBody>
      </p:sp>
      <p:sp>
        <p:nvSpPr>
          <p:cNvPr id="1533" name="Google Shape;1533;p33"/>
          <p:cNvSpPr txBox="1">
            <a:spLocks noGrp="1"/>
          </p:cNvSpPr>
          <p:nvPr>
            <p:ph type="title" idx="13"/>
          </p:nvPr>
        </p:nvSpPr>
        <p:spPr>
          <a:xfrm>
            <a:off x="1354389" y="2161433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01.</a:t>
            </a:r>
            <a:endParaRPr dirty="0"/>
          </a:p>
        </p:txBody>
      </p:sp>
      <p:sp>
        <p:nvSpPr>
          <p:cNvPr id="1535" name="Google Shape;1535;p33"/>
          <p:cNvSpPr txBox="1">
            <a:spLocks noGrp="1"/>
          </p:cNvSpPr>
          <p:nvPr>
            <p:ph type="title" idx="21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Содержание</a:t>
            </a:r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8157882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37"/>
          <p:cNvSpPr txBox="1">
            <a:spLocks noGrp="1"/>
          </p:cNvSpPr>
          <p:nvPr>
            <p:ph type="title"/>
          </p:nvPr>
        </p:nvSpPr>
        <p:spPr>
          <a:xfrm>
            <a:off x="151103" y="2264696"/>
            <a:ext cx="5378400" cy="15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4000" dirty="0"/>
              <a:t>О проекте</a:t>
            </a:r>
            <a:br>
              <a:rPr lang="ru-RU" sz="4000" dirty="0"/>
            </a:br>
            <a:endParaRPr sz="40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7"/>
          <p:cNvSpPr txBox="1">
            <a:spLocks noGrp="1"/>
          </p:cNvSpPr>
          <p:nvPr>
            <p:ph type="title" idx="2"/>
          </p:nvPr>
        </p:nvSpPr>
        <p:spPr>
          <a:xfrm>
            <a:off x="1922133" y="1197982"/>
            <a:ext cx="174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en-US" dirty="0"/>
              <a:t>1</a:t>
            </a:r>
            <a:r>
              <a:rPr lang="en" dirty="0" smtClean="0"/>
              <a:t>.</a:t>
            </a:r>
            <a:endParaRPr dirty="0"/>
          </a:p>
        </p:txBody>
      </p:sp>
      <p:grpSp>
        <p:nvGrpSpPr>
          <p:cNvPr id="1704" name="Google Shape;1704;p37"/>
          <p:cNvGrpSpPr/>
          <p:nvPr/>
        </p:nvGrpSpPr>
        <p:grpSpPr>
          <a:xfrm>
            <a:off x="5117881" y="123133"/>
            <a:ext cx="4137935" cy="4972638"/>
            <a:chOff x="4689056" y="170858"/>
            <a:chExt cx="4137935" cy="4972638"/>
          </a:xfrm>
        </p:grpSpPr>
        <p:grpSp>
          <p:nvGrpSpPr>
            <p:cNvPr id="1705" name="Google Shape;1705;p37"/>
            <p:cNvGrpSpPr/>
            <p:nvPr/>
          </p:nvGrpSpPr>
          <p:grpSpPr>
            <a:xfrm>
              <a:off x="5313076" y="1838325"/>
              <a:ext cx="3440772" cy="3305172"/>
              <a:chOff x="10381150" y="1238900"/>
              <a:chExt cx="4415775" cy="4241750"/>
            </a:xfrm>
          </p:grpSpPr>
          <p:sp>
            <p:nvSpPr>
              <p:cNvPr id="1706" name="Google Shape;1706;p37"/>
              <p:cNvSpPr/>
              <p:nvPr/>
            </p:nvSpPr>
            <p:spPr>
              <a:xfrm>
                <a:off x="11086350" y="3222975"/>
                <a:ext cx="1580600" cy="818425"/>
              </a:xfrm>
              <a:custGeom>
                <a:avLst/>
                <a:gdLst/>
                <a:ahLst/>
                <a:cxnLst/>
                <a:rect l="l" t="t" r="r" b="b"/>
                <a:pathLst>
                  <a:path w="63224" h="32737" extrusionOk="0">
                    <a:moveTo>
                      <a:pt x="63223" y="27296"/>
                    </a:moveTo>
                    <a:lnTo>
                      <a:pt x="55837" y="28056"/>
                    </a:lnTo>
                    <a:lnTo>
                      <a:pt x="16414" y="32007"/>
                    </a:lnTo>
                    <a:lnTo>
                      <a:pt x="9180" y="32737"/>
                    </a:lnTo>
                    <a:cubicBezTo>
                      <a:pt x="7660" y="31126"/>
                      <a:pt x="6383" y="29515"/>
                      <a:pt x="5319" y="27934"/>
                    </a:cubicBezTo>
                    <a:cubicBezTo>
                      <a:pt x="5259" y="27813"/>
                      <a:pt x="5137" y="27691"/>
                      <a:pt x="5076" y="27570"/>
                    </a:cubicBezTo>
                    <a:cubicBezTo>
                      <a:pt x="1064" y="21642"/>
                      <a:pt x="0" y="16597"/>
                      <a:pt x="0" y="16597"/>
                    </a:cubicBezTo>
                    <a:lnTo>
                      <a:pt x="40821" y="1"/>
                    </a:lnTo>
                    <a:cubicBezTo>
                      <a:pt x="44013" y="1065"/>
                      <a:pt x="47326" y="3952"/>
                      <a:pt x="50366" y="7448"/>
                    </a:cubicBezTo>
                    <a:cubicBezTo>
                      <a:pt x="53770" y="11399"/>
                      <a:pt x="56901" y="16141"/>
                      <a:pt x="59211" y="19971"/>
                    </a:cubicBezTo>
                    <a:cubicBezTo>
                      <a:pt x="61673" y="24135"/>
                      <a:pt x="63223" y="27296"/>
                      <a:pt x="63223" y="27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7"/>
              <p:cNvSpPr/>
              <p:nvPr/>
            </p:nvSpPr>
            <p:spPr>
              <a:xfrm>
                <a:off x="11086350" y="3222975"/>
                <a:ext cx="1019800" cy="414175"/>
              </a:xfrm>
              <a:custGeom>
                <a:avLst/>
                <a:gdLst/>
                <a:ahLst/>
                <a:cxnLst/>
                <a:rect l="l" t="t" r="r" b="b"/>
                <a:pathLst>
                  <a:path w="40792" h="16567" fill="none" extrusionOk="0">
                    <a:moveTo>
                      <a:pt x="0" y="16566"/>
                    </a:moveTo>
                    <a:lnTo>
                      <a:pt x="40791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7"/>
              <p:cNvSpPr/>
              <p:nvPr/>
            </p:nvSpPr>
            <p:spPr>
              <a:xfrm>
                <a:off x="11496675" y="3368125"/>
                <a:ext cx="1069200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42768" h="26171" extrusionOk="0">
                    <a:moveTo>
                      <a:pt x="25351" y="0"/>
                    </a:moveTo>
                    <a:cubicBezTo>
                      <a:pt x="25351" y="487"/>
                      <a:pt x="14348" y="20031"/>
                      <a:pt x="1" y="26171"/>
                    </a:cubicBezTo>
                    <a:lnTo>
                      <a:pt x="39424" y="22219"/>
                    </a:lnTo>
                    <a:lnTo>
                      <a:pt x="41430" y="20244"/>
                    </a:lnTo>
                    <a:lnTo>
                      <a:pt x="42767" y="14165"/>
                    </a:lnTo>
                    <a:cubicBezTo>
                      <a:pt x="40488" y="10335"/>
                      <a:pt x="37357" y="5563"/>
                      <a:pt x="33892" y="1642"/>
                    </a:cubicBezTo>
                    <a:lnTo>
                      <a:pt x="25351" y="0"/>
                    </a:lnTo>
                    <a:close/>
                  </a:path>
                </a:pathLst>
              </a:custGeom>
              <a:solidFill>
                <a:srgbClr val="0D092A">
                  <a:alpha val="19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7"/>
              <p:cNvSpPr/>
              <p:nvPr/>
            </p:nvSpPr>
            <p:spPr>
              <a:xfrm>
                <a:off x="11952625" y="1628725"/>
                <a:ext cx="1680900" cy="2132275"/>
              </a:xfrm>
              <a:custGeom>
                <a:avLst/>
                <a:gdLst/>
                <a:ahLst/>
                <a:cxnLst/>
                <a:rect l="l" t="t" r="r" b="b"/>
                <a:pathLst>
                  <a:path w="67236" h="85291" extrusionOk="0">
                    <a:moveTo>
                      <a:pt x="14104" y="36232"/>
                    </a:moveTo>
                    <a:cubicBezTo>
                      <a:pt x="14104" y="36232"/>
                      <a:pt x="3009" y="16414"/>
                      <a:pt x="19879" y="9606"/>
                    </a:cubicBezTo>
                    <a:cubicBezTo>
                      <a:pt x="19879" y="9606"/>
                      <a:pt x="20517" y="2584"/>
                      <a:pt x="33344" y="1277"/>
                    </a:cubicBezTo>
                    <a:cubicBezTo>
                      <a:pt x="46141" y="1"/>
                      <a:pt x="61673" y="9788"/>
                      <a:pt x="64439" y="27722"/>
                    </a:cubicBezTo>
                    <a:cubicBezTo>
                      <a:pt x="67235" y="45655"/>
                      <a:pt x="55077" y="55655"/>
                      <a:pt x="55077" y="55655"/>
                    </a:cubicBezTo>
                    <a:cubicBezTo>
                      <a:pt x="55077" y="55655"/>
                      <a:pt x="66172" y="66537"/>
                      <a:pt x="55077" y="75899"/>
                    </a:cubicBezTo>
                    <a:cubicBezTo>
                      <a:pt x="43983" y="85291"/>
                      <a:pt x="20304" y="79972"/>
                      <a:pt x="11155" y="72494"/>
                    </a:cubicBezTo>
                    <a:cubicBezTo>
                      <a:pt x="1976" y="65047"/>
                      <a:pt x="8146" y="54591"/>
                      <a:pt x="8146" y="54591"/>
                    </a:cubicBezTo>
                    <a:cubicBezTo>
                      <a:pt x="8146" y="54591"/>
                      <a:pt x="0" y="41552"/>
                      <a:pt x="14104" y="362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7"/>
              <p:cNvSpPr/>
              <p:nvPr/>
            </p:nvSpPr>
            <p:spPr>
              <a:xfrm>
                <a:off x="12448825" y="1628725"/>
                <a:ext cx="1114025" cy="693050"/>
              </a:xfrm>
              <a:custGeom>
                <a:avLst/>
                <a:gdLst/>
                <a:ahLst/>
                <a:cxnLst/>
                <a:rect l="l" t="t" r="r" b="b"/>
                <a:pathLst>
                  <a:path w="44561" h="27722" fill="none" extrusionOk="0">
                    <a:moveTo>
                      <a:pt x="1" y="9606"/>
                    </a:moveTo>
                    <a:cubicBezTo>
                      <a:pt x="1" y="9606"/>
                      <a:pt x="639" y="2584"/>
                      <a:pt x="13435" y="1277"/>
                    </a:cubicBezTo>
                    <a:cubicBezTo>
                      <a:pt x="26262" y="1"/>
                      <a:pt x="41795" y="9788"/>
                      <a:pt x="44561" y="27722"/>
                    </a:cubicBezTo>
                  </a:path>
                </a:pathLst>
              </a:custGeom>
              <a:solidFill>
                <a:schemeClr val="dk1"/>
              </a:solidFill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7"/>
              <p:cNvSpPr/>
              <p:nvPr/>
            </p:nvSpPr>
            <p:spPr>
              <a:xfrm>
                <a:off x="12233025" y="2374175"/>
                <a:ext cx="1082100" cy="1147075"/>
              </a:xfrm>
              <a:custGeom>
                <a:avLst/>
                <a:gdLst/>
                <a:ahLst/>
                <a:cxnLst/>
                <a:rect l="l" t="t" r="r" b="b"/>
                <a:pathLst>
                  <a:path w="43284" h="45883" extrusionOk="0">
                    <a:moveTo>
                      <a:pt x="21156" y="1"/>
                    </a:moveTo>
                    <a:cubicBezTo>
                      <a:pt x="21156" y="1"/>
                      <a:pt x="2888" y="5442"/>
                      <a:pt x="1459" y="11764"/>
                    </a:cubicBezTo>
                    <a:cubicBezTo>
                      <a:pt x="0" y="18117"/>
                      <a:pt x="7538" y="25503"/>
                      <a:pt x="7538" y="25503"/>
                    </a:cubicBezTo>
                    <a:cubicBezTo>
                      <a:pt x="7538" y="25503"/>
                      <a:pt x="5927" y="29515"/>
                      <a:pt x="7326" y="36536"/>
                    </a:cubicBezTo>
                    <a:cubicBezTo>
                      <a:pt x="8346" y="41574"/>
                      <a:pt x="12935" y="45883"/>
                      <a:pt x="19861" y="45883"/>
                    </a:cubicBezTo>
                    <a:cubicBezTo>
                      <a:pt x="22630" y="45883"/>
                      <a:pt x="25773" y="45194"/>
                      <a:pt x="29210" y="43588"/>
                    </a:cubicBezTo>
                    <a:cubicBezTo>
                      <a:pt x="41278" y="37965"/>
                      <a:pt x="36870" y="24682"/>
                      <a:pt x="36870" y="24682"/>
                    </a:cubicBezTo>
                    <a:cubicBezTo>
                      <a:pt x="36870" y="24682"/>
                      <a:pt x="40457" y="22737"/>
                      <a:pt x="41885" y="19484"/>
                    </a:cubicBezTo>
                    <a:cubicBezTo>
                      <a:pt x="43284" y="16263"/>
                      <a:pt x="40882" y="8846"/>
                      <a:pt x="40882" y="8846"/>
                    </a:cubicBezTo>
                    <a:lnTo>
                      <a:pt x="211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7"/>
              <p:cNvSpPr/>
              <p:nvPr/>
            </p:nvSpPr>
            <p:spPr>
              <a:xfrm>
                <a:off x="13771050" y="1778425"/>
                <a:ext cx="142125" cy="250800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0032" extrusionOk="0">
                    <a:moveTo>
                      <a:pt x="1824" y="5290"/>
                    </a:moveTo>
                    <a:cubicBezTo>
                      <a:pt x="1824" y="5290"/>
                      <a:pt x="0" y="913"/>
                      <a:pt x="1702" y="457"/>
                    </a:cubicBezTo>
                    <a:cubicBezTo>
                      <a:pt x="3404" y="1"/>
                      <a:pt x="5684" y="7296"/>
                      <a:pt x="5593" y="8664"/>
                    </a:cubicBezTo>
                    <a:cubicBezTo>
                      <a:pt x="5471" y="10031"/>
                      <a:pt x="3708" y="9636"/>
                      <a:pt x="3192" y="9636"/>
                    </a:cubicBezTo>
                    <a:cubicBezTo>
                      <a:pt x="2645" y="9636"/>
                      <a:pt x="1824" y="5290"/>
                      <a:pt x="1824" y="5290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7"/>
              <p:cNvSpPr/>
              <p:nvPr/>
            </p:nvSpPr>
            <p:spPr>
              <a:xfrm>
                <a:off x="13523325" y="1761725"/>
                <a:ext cx="566125" cy="679350"/>
              </a:xfrm>
              <a:custGeom>
                <a:avLst/>
                <a:gdLst/>
                <a:ahLst/>
                <a:cxnLst/>
                <a:rect l="l" t="t" r="r" b="b"/>
                <a:pathLst>
                  <a:path w="22645" h="27174" extrusionOk="0">
                    <a:moveTo>
                      <a:pt x="22432" y="18541"/>
                    </a:moveTo>
                    <a:cubicBezTo>
                      <a:pt x="22432" y="18541"/>
                      <a:pt x="16292" y="8298"/>
                      <a:pt x="13830" y="5988"/>
                    </a:cubicBezTo>
                    <a:cubicBezTo>
                      <a:pt x="11307" y="3678"/>
                      <a:pt x="3374" y="0"/>
                      <a:pt x="3070" y="1094"/>
                    </a:cubicBezTo>
                    <a:cubicBezTo>
                      <a:pt x="2766" y="2189"/>
                      <a:pt x="9149" y="6292"/>
                      <a:pt x="9149" y="6292"/>
                    </a:cubicBezTo>
                    <a:cubicBezTo>
                      <a:pt x="9149" y="6292"/>
                      <a:pt x="942" y="2523"/>
                      <a:pt x="486" y="3800"/>
                    </a:cubicBezTo>
                    <a:cubicBezTo>
                      <a:pt x="0" y="5198"/>
                      <a:pt x="8359" y="8845"/>
                      <a:pt x="8359" y="8845"/>
                    </a:cubicBezTo>
                    <a:cubicBezTo>
                      <a:pt x="8359" y="8845"/>
                      <a:pt x="1550" y="7751"/>
                      <a:pt x="1246" y="9332"/>
                    </a:cubicBezTo>
                    <a:cubicBezTo>
                      <a:pt x="1064" y="10335"/>
                      <a:pt x="8146" y="11368"/>
                      <a:pt x="8146" y="11368"/>
                    </a:cubicBezTo>
                    <a:cubicBezTo>
                      <a:pt x="8146" y="11368"/>
                      <a:pt x="1885" y="11672"/>
                      <a:pt x="2888" y="13101"/>
                    </a:cubicBezTo>
                    <a:cubicBezTo>
                      <a:pt x="3283" y="13739"/>
                      <a:pt x="9727" y="13708"/>
                      <a:pt x="9727" y="13708"/>
                    </a:cubicBezTo>
                    <a:cubicBezTo>
                      <a:pt x="9727" y="13708"/>
                      <a:pt x="11003" y="16474"/>
                      <a:pt x="13222" y="17356"/>
                    </a:cubicBezTo>
                    <a:cubicBezTo>
                      <a:pt x="13222" y="17356"/>
                      <a:pt x="16353" y="27174"/>
                      <a:pt x="16627" y="27113"/>
                    </a:cubicBezTo>
                    <a:cubicBezTo>
                      <a:pt x="16931" y="27113"/>
                      <a:pt x="22645" y="25472"/>
                      <a:pt x="22645" y="2547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7"/>
              <p:cNvSpPr/>
              <p:nvPr/>
            </p:nvSpPr>
            <p:spPr>
              <a:xfrm>
                <a:off x="10867500" y="2122650"/>
                <a:ext cx="376925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25564" extrusionOk="0">
                    <a:moveTo>
                      <a:pt x="12219" y="24165"/>
                    </a:moveTo>
                    <a:cubicBezTo>
                      <a:pt x="10943" y="25564"/>
                      <a:pt x="4164" y="24743"/>
                      <a:pt x="4164" y="24834"/>
                    </a:cubicBezTo>
                    <a:cubicBezTo>
                      <a:pt x="4164" y="24834"/>
                      <a:pt x="3982" y="24591"/>
                      <a:pt x="3678" y="24074"/>
                    </a:cubicBezTo>
                    <a:cubicBezTo>
                      <a:pt x="2584" y="22372"/>
                      <a:pt x="0" y="18086"/>
                      <a:pt x="30" y="15655"/>
                    </a:cubicBezTo>
                    <a:cubicBezTo>
                      <a:pt x="61" y="13071"/>
                      <a:pt x="3192" y="11004"/>
                      <a:pt x="5471" y="10214"/>
                    </a:cubicBezTo>
                    <a:cubicBezTo>
                      <a:pt x="5866" y="10062"/>
                      <a:pt x="6262" y="9940"/>
                      <a:pt x="6596" y="9910"/>
                    </a:cubicBezTo>
                    <a:cubicBezTo>
                      <a:pt x="6596" y="9910"/>
                      <a:pt x="4894" y="1"/>
                      <a:pt x="6748" y="457"/>
                    </a:cubicBezTo>
                    <a:cubicBezTo>
                      <a:pt x="7842" y="730"/>
                      <a:pt x="10699" y="12798"/>
                      <a:pt x="11003" y="15472"/>
                    </a:cubicBezTo>
                    <a:cubicBezTo>
                      <a:pt x="11003" y="15472"/>
                      <a:pt x="12067" y="10639"/>
                      <a:pt x="13587" y="10822"/>
                    </a:cubicBezTo>
                    <a:cubicBezTo>
                      <a:pt x="15076" y="10974"/>
                      <a:pt x="13465" y="22798"/>
                      <a:pt x="12219" y="24165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7"/>
              <p:cNvSpPr/>
              <p:nvPr/>
            </p:nvSpPr>
            <p:spPr>
              <a:xfrm>
                <a:off x="10867500" y="2378750"/>
                <a:ext cx="245450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13892" extrusionOk="0">
                    <a:moveTo>
                      <a:pt x="5471" y="0"/>
                    </a:moveTo>
                    <a:cubicBezTo>
                      <a:pt x="3192" y="821"/>
                      <a:pt x="61" y="2857"/>
                      <a:pt x="30" y="5441"/>
                    </a:cubicBezTo>
                    <a:cubicBezTo>
                      <a:pt x="0" y="7873"/>
                      <a:pt x="2584" y="12159"/>
                      <a:pt x="3678" y="13891"/>
                    </a:cubicBezTo>
                    <a:cubicBezTo>
                      <a:pt x="6262" y="13739"/>
                      <a:pt x="8389" y="11915"/>
                      <a:pt x="8997" y="9210"/>
                    </a:cubicBezTo>
                    <a:cubicBezTo>
                      <a:pt x="9818" y="5259"/>
                      <a:pt x="6748" y="243"/>
                      <a:pt x="6748" y="243"/>
                    </a:cubicBez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7E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7"/>
              <p:cNvSpPr/>
              <p:nvPr/>
            </p:nvSpPr>
            <p:spPr>
              <a:xfrm>
                <a:off x="10941200" y="2678150"/>
                <a:ext cx="634525" cy="1424050"/>
              </a:xfrm>
              <a:custGeom>
                <a:avLst/>
                <a:gdLst/>
                <a:ahLst/>
                <a:cxnLst/>
                <a:rect l="l" t="t" r="r" b="b"/>
                <a:pathLst>
                  <a:path w="25381" h="56962" extrusionOk="0">
                    <a:moveTo>
                      <a:pt x="10609" y="730"/>
                    </a:moveTo>
                    <a:cubicBezTo>
                      <a:pt x="10609" y="730"/>
                      <a:pt x="25381" y="34985"/>
                      <a:pt x="23192" y="46293"/>
                    </a:cubicBezTo>
                    <a:cubicBezTo>
                      <a:pt x="21125" y="56961"/>
                      <a:pt x="9241" y="56384"/>
                      <a:pt x="5411" y="49211"/>
                    </a:cubicBezTo>
                    <a:cubicBezTo>
                      <a:pt x="1551" y="42037"/>
                      <a:pt x="0" y="2766"/>
                      <a:pt x="0" y="2766"/>
                    </a:cubicBezTo>
                    <a:cubicBezTo>
                      <a:pt x="0" y="2766"/>
                      <a:pt x="5441" y="0"/>
                      <a:pt x="10609" y="7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7"/>
              <p:cNvSpPr/>
              <p:nvPr/>
            </p:nvSpPr>
            <p:spPr>
              <a:xfrm>
                <a:off x="13376650" y="2947150"/>
                <a:ext cx="1248525" cy="1071450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42858" extrusionOk="0">
                    <a:moveTo>
                      <a:pt x="49576" y="18420"/>
                    </a:moveTo>
                    <a:lnTo>
                      <a:pt x="47357" y="19605"/>
                    </a:lnTo>
                    <a:lnTo>
                      <a:pt x="32038" y="27691"/>
                    </a:lnTo>
                    <a:lnTo>
                      <a:pt x="3435" y="42858"/>
                    </a:lnTo>
                    <a:cubicBezTo>
                      <a:pt x="3435" y="42858"/>
                      <a:pt x="1" y="28146"/>
                      <a:pt x="2220" y="17690"/>
                    </a:cubicBezTo>
                    <a:cubicBezTo>
                      <a:pt x="2706" y="15350"/>
                      <a:pt x="3496" y="13222"/>
                      <a:pt x="4651" y="11520"/>
                    </a:cubicBezTo>
                    <a:lnTo>
                      <a:pt x="47114" y="0"/>
                    </a:lnTo>
                    <a:cubicBezTo>
                      <a:pt x="47114" y="0"/>
                      <a:pt x="48816" y="3678"/>
                      <a:pt x="49515" y="9484"/>
                    </a:cubicBezTo>
                    <a:cubicBezTo>
                      <a:pt x="49850" y="12128"/>
                      <a:pt x="49941" y="15107"/>
                      <a:pt x="49576" y="184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7"/>
              <p:cNvSpPr/>
              <p:nvPr/>
            </p:nvSpPr>
            <p:spPr>
              <a:xfrm>
                <a:off x="13492925" y="2947900"/>
                <a:ext cx="1062350" cy="288025"/>
              </a:xfrm>
              <a:custGeom>
                <a:avLst/>
                <a:gdLst/>
                <a:ahLst/>
                <a:cxnLst/>
                <a:rect l="l" t="t" r="r" b="b"/>
                <a:pathLst>
                  <a:path w="42494" h="11521" fill="none" extrusionOk="0">
                    <a:moveTo>
                      <a:pt x="0" y="11521"/>
                    </a:moveTo>
                    <a:lnTo>
                      <a:pt x="42493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7"/>
              <p:cNvSpPr/>
              <p:nvPr/>
            </p:nvSpPr>
            <p:spPr>
              <a:xfrm>
                <a:off x="13376650" y="3390150"/>
                <a:ext cx="800950" cy="629225"/>
              </a:xfrm>
              <a:custGeom>
                <a:avLst/>
                <a:gdLst/>
                <a:ahLst/>
                <a:cxnLst/>
                <a:rect l="l" t="t" r="r" b="b"/>
                <a:pathLst>
                  <a:path w="32038" h="25169" extrusionOk="0">
                    <a:moveTo>
                      <a:pt x="2220" y="1"/>
                    </a:moveTo>
                    <a:lnTo>
                      <a:pt x="2220" y="1"/>
                    </a:lnTo>
                    <a:cubicBezTo>
                      <a:pt x="1" y="10518"/>
                      <a:pt x="3435" y="25168"/>
                      <a:pt x="3435" y="25168"/>
                    </a:cubicBezTo>
                    <a:lnTo>
                      <a:pt x="32038" y="10001"/>
                    </a:lnTo>
                    <a:cubicBezTo>
                      <a:pt x="19758" y="9819"/>
                      <a:pt x="4135" y="1977"/>
                      <a:pt x="2220" y="1"/>
                    </a:cubicBezTo>
                    <a:close/>
                  </a:path>
                </a:pathLst>
              </a:custGeom>
              <a:solidFill>
                <a:srgbClr val="0D092A">
                  <a:alpha val="19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7"/>
              <p:cNvSpPr/>
              <p:nvPr/>
            </p:nvSpPr>
            <p:spPr>
              <a:xfrm>
                <a:off x="11973900" y="3149275"/>
                <a:ext cx="1646700" cy="2331375"/>
              </a:xfrm>
              <a:custGeom>
                <a:avLst/>
                <a:gdLst/>
                <a:ahLst/>
                <a:cxnLst/>
                <a:rect l="l" t="t" r="r" b="b"/>
                <a:pathLst>
                  <a:path w="65868" h="93255" extrusionOk="0">
                    <a:moveTo>
                      <a:pt x="65868" y="68056"/>
                    </a:moveTo>
                    <a:lnTo>
                      <a:pt x="65868" y="72281"/>
                    </a:lnTo>
                    <a:cubicBezTo>
                      <a:pt x="65868" y="73375"/>
                      <a:pt x="65868" y="74500"/>
                      <a:pt x="65837" y="75655"/>
                    </a:cubicBezTo>
                    <a:cubicBezTo>
                      <a:pt x="65837" y="77053"/>
                      <a:pt x="65807" y="78451"/>
                      <a:pt x="65777" y="79880"/>
                    </a:cubicBezTo>
                    <a:cubicBezTo>
                      <a:pt x="65716" y="80974"/>
                      <a:pt x="65685" y="82099"/>
                      <a:pt x="65655" y="83254"/>
                    </a:cubicBezTo>
                    <a:cubicBezTo>
                      <a:pt x="65533" y="86567"/>
                      <a:pt x="65351" y="89911"/>
                      <a:pt x="65108" y="93254"/>
                    </a:cubicBezTo>
                    <a:lnTo>
                      <a:pt x="304" y="93254"/>
                    </a:lnTo>
                    <a:cubicBezTo>
                      <a:pt x="304" y="93254"/>
                      <a:pt x="152" y="89485"/>
                      <a:pt x="31" y="83254"/>
                    </a:cubicBezTo>
                    <a:cubicBezTo>
                      <a:pt x="31" y="82190"/>
                      <a:pt x="0" y="81096"/>
                      <a:pt x="0" y="79880"/>
                    </a:cubicBezTo>
                    <a:lnTo>
                      <a:pt x="0" y="75655"/>
                    </a:lnTo>
                    <a:lnTo>
                      <a:pt x="0" y="72281"/>
                    </a:lnTo>
                    <a:cubicBezTo>
                      <a:pt x="0" y="70913"/>
                      <a:pt x="0" y="69485"/>
                      <a:pt x="31" y="68056"/>
                    </a:cubicBezTo>
                    <a:cubicBezTo>
                      <a:pt x="31" y="66962"/>
                      <a:pt x="61" y="65837"/>
                      <a:pt x="61" y="64682"/>
                    </a:cubicBezTo>
                    <a:cubicBezTo>
                      <a:pt x="122" y="63314"/>
                      <a:pt x="122" y="61886"/>
                      <a:pt x="152" y="60457"/>
                    </a:cubicBezTo>
                    <a:cubicBezTo>
                      <a:pt x="183" y="59363"/>
                      <a:pt x="183" y="58208"/>
                      <a:pt x="213" y="57083"/>
                    </a:cubicBezTo>
                    <a:cubicBezTo>
                      <a:pt x="274" y="55715"/>
                      <a:pt x="304" y="54287"/>
                      <a:pt x="335" y="52858"/>
                    </a:cubicBezTo>
                    <a:cubicBezTo>
                      <a:pt x="365" y="51764"/>
                      <a:pt x="426" y="50609"/>
                      <a:pt x="487" y="49484"/>
                    </a:cubicBezTo>
                    <a:cubicBezTo>
                      <a:pt x="578" y="48056"/>
                      <a:pt x="608" y="46658"/>
                      <a:pt x="669" y="45259"/>
                    </a:cubicBezTo>
                    <a:cubicBezTo>
                      <a:pt x="730" y="44165"/>
                      <a:pt x="791" y="43010"/>
                      <a:pt x="882" y="41886"/>
                    </a:cubicBezTo>
                    <a:cubicBezTo>
                      <a:pt x="943" y="40457"/>
                      <a:pt x="1034" y="39059"/>
                      <a:pt x="1125" y="37661"/>
                    </a:cubicBezTo>
                    <a:cubicBezTo>
                      <a:pt x="1216" y="36566"/>
                      <a:pt x="1277" y="35411"/>
                      <a:pt x="1368" y="34287"/>
                    </a:cubicBezTo>
                    <a:cubicBezTo>
                      <a:pt x="2158" y="23739"/>
                      <a:pt x="3374" y="12949"/>
                      <a:pt x="5228" y="2888"/>
                    </a:cubicBezTo>
                    <a:cubicBezTo>
                      <a:pt x="5228" y="2888"/>
                      <a:pt x="11855" y="1338"/>
                      <a:pt x="21794" y="578"/>
                    </a:cubicBezTo>
                    <a:cubicBezTo>
                      <a:pt x="22463" y="517"/>
                      <a:pt x="23101" y="456"/>
                      <a:pt x="23739" y="426"/>
                    </a:cubicBezTo>
                    <a:cubicBezTo>
                      <a:pt x="28511" y="122"/>
                      <a:pt x="34013" y="0"/>
                      <a:pt x="39849" y="304"/>
                    </a:cubicBezTo>
                    <a:lnTo>
                      <a:pt x="41794" y="426"/>
                    </a:lnTo>
                    <a:cubicBezTo>
                      <a:pt x="47873" y="851"/>
                      <a:pt x="54287" y="1763"/>
                      <a:pt x="60700" y="3344"/>
                    </a:cubicBezTo>
                    <a:cubicBezTo>
                      <a:pt x="60700" y="3344"/>
                      <a:pt x="62798" y="15837"/>
                      <a:pt x="64318" y="34287"/>
                    </a:cubicBezTo>
                    <a:cubicBezTo>
                      <a:pt x="64409" y="35381"/>
                      <a:pt x="64500" y="36505"/>
                      <a:pt x="64591" y="37661"/>
                    </a:cubicBezTo>
                    <a:cubicBezTo>
                      <a:pt x="64713" y="39028"/>
                      <a:pt x="64774" y="40427"/>
                      <a:pt x="64895" y="41886"/>
                    </a:cubicBezTo>
                    <a:cubicBezTo>
                      <a:pt x="64956" y="42980"/>
                      <a:pt x="65047" y="44104"/>
                      <a:pt x="65108" y="45259"/>
                    </a:cubicBezTo>
                    <a:cubicBezTo>
                      <a:pt x="65199" y="46627"/>
                      <a:pt x="65260" y="48025"/>
                      <a:pt x="65351" y="49484"/>
                    </a:cubicBezTo>
                    <a:cubicBezTo>
                      <a:pt x="65381" y="50579"/>
                      <a:pt x="65442" y="51703"/>
                      <a:pt x="65503" y="52858"/>
                    </a:cubicBezTo>
                    <a:cubicBezTo>
                      <a:pt x="65533" y="54257"/>
                      <a:pt x="65594" y="55624"/>
                      <a:pt x="65655" y="57083"/>
                    </a:cubicBezTo>
                    <a:cubicBezTo>
                      <a:pt x="65685" y="58178"/>
                      <a:pt x="65716" y="59302"/>
                      <a:pt x="65777" y="60457"/>
                    </a:cubicBezTo>
                    <a:cubicBezTo>
                      <a:pt x="65807" y="61855"/>
                      <a:pt x="65837" y="63254"/>
                      <a:pt x="65837" y="64682"/>
                    </a:cubicBezTo>
                    <a:cubicBezTo>
                      <a:pt x="65868" y="65807"/>
                      <a:pt x="65868" y="66962"/>
                      <a:pt x="65868" y="680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7"/>
              <p:cNvSpPr/>
              <p:nvPr/>
            </p:nvSpPr>
            <p:spPr>
              <a:xfrm>
                <a:off x="12104600" y="3151550"/>
                <a:ext cx="1386825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55473" h="3345" fill="none" extrusionOk="0">
                    <a:moveTo>
                      <a:pt x="0" y="2888"/>
                    </a:moveTo>
                    <a:cubicBezTo>
                      <a:pt x="0" y="2888"/>
                      <a:pt x="6627" y="1308"/>
                      <a:pt x="16566" y="548"/>
                    </a:cubicBezTo>
                    <a:cubicBezTo>
                      <a:pt x="17204" y="517"/>
                      <a:pt x="17873" y="426"/>
                      <a:pt x="18511" y="396"/>
                    </a:cubicBezTo>
                    <a:cubicBezTo>
                      <a:pt x="23283" y="92"/>
                      <a:pt x="28755" y="1"/>
                      <a:pt x="34621" y="305"/>
                    </a:cubicBezTo>
                    <a:lnTo>
                      <a:pt x="36566" y="396"/>
                    </a:lnTo>
                    <a:cubicBezTo>
                      <a:pt x="42645" y="821"/>
                      <a:pt x="49059" y="1733"/>
                      <a:pt x="55472" y="3344"/>
                    </a:cubicBez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7"/>
              <p:cNvSpPr/>
              <p:nvPr/>
            </p:nvSpPr>
            <p:spPr>
              <a:xfrm>
                <a:off x="12520250" y="3151550"/>
                <a:ext cx="499275" cy="305500"/>
              </a:xfrm>
              <a:custGeom>
                <a:avLst/>
                <a:gdLst/>
                <a:ahLst/>
                <a:cxnLst/>
                <a:rect l="l" t="t" r="r" b="b"/>
                <a:pathLst>
                  <a:path w="19971" h="12220" extrusionOk="0">
                    <a:moveTo>
                      <a:pt x="19971" y="426"/>
                    </a:moveTo>
                    <a:lnTo>
                      <a:pt x="19971" y="2219"/>
                    </a:lnTo>
                    <a:cubicBezTo>
                      <a:pt x="19971" y="7721"/>
                      <a:pt x="15503" y="12220"/>
                      <a:pt x="9971" y="12220"/>
                    </a:cubicBezTo>
                    <a:cubicBezTo>
                      <a:pt x="4469" y="12220"/>
                      <a:pt x="1" y="7721"/>
                      <a:pt x="1" y="2219"/>
                    </a:cubicBezTo>
                    <a:lnTo>
                      <a:pt x="1" y="548"/>
                    </a:lnTo>
                    <a:cubicBezTo>
                      <a:pt x="639" y="517"/>
                      <a:pt x="1277" y="426"/>
                      <a:pt x="1916" y="396"/>
                    </a:cubicBezTo>
                    <a:cubicBezTo>
                      <a:pt x="6718" y="92"/>
                      <a:pt x="12189" y="1"/>
                      <a:pt x="18025" y="305"/>
                    </a:cubicBezTo>
                    <a:cubicBezTo>
                      <a:pt x="18694" y="335"/>
                      <a:pt x="19332" y="365"/>
                      <a:pt x="19971" y="42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7"/>
              <p:cNvSpPr/>
              <p:nvPr/>
            </p:nvSpPr>
            <p:spPr>
              <a:xfrm>
                <a:off x="12628150" y="2705500"/>
                <a:ext cx="283475" cy="659600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26384" extrusionOk="0">
                    <a:moveTo>
                      <a:pt x="11339" y="5684"/>
                    </a:moveTo>
                    <a:lnTo>
                      <a:pt x="11339" y="20730"/>
                    </a:lnTo>
                    <a:cubicBezTo>
                      <a:pt x="11339" y="23861"/>
                      <a:pt x="8785" y="26384"/>
                      <a:pt x="5655" y="26384"/>
                    </a:cubicBezTo>
                    <a:cubicBezTo>
                      <a:pt x="2524" y="26384"/>
                      <a:pt x="1" y="23831"/>
                      <a:pt x="1" y="20730"/>
                    </a:cubicBezTo>
                    <a:lnTo>
                      <a:pt x="1" y="5684"/>
                    </a:lnTo>
                    <a:lnTo>
                      <a:pt x="1" y="5593"/>
                    </a:lnTo>
                    <a:cubicBezTo>
                      <a:pt x="31" y="2493"/>
                      <a:pt x="2585" y="0"/>
                      <a:pt x="5655" y="0"/>
                    </a:cubicBezTo>
                    <a:cubicBezTo>
                      <a:pt x="7235" y="0"/>
                      <a:pt x="8664" y="669"/>
                      <a:pt x="9697" y="1672"/>
                    </a:cubicBezTo>
                    <a:cubicBezTo>
                      <a:pt x="10275" y="2250"/>
                      <a:pt x="10670" y="2888"/>
                      <a:pt x="10974" y="3648"/>
                    </a:cubicBezTo>
                    <a:cubicBezTo>
                      <a:pt x="11217" y="4256"/>
                      <a:pt x="11339" y="4985"/>
                      <a:pt x="11339" y="5684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7"/>
              <p:cNvSpPr/>
              <p:nvPr/>
            </p:nvSpPr>
            <p:spPr>
              <a:xfrm>
                <a:off x="12627400" y="2798200"/>
                <a:ext cx="284225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797" extrusionOk="0">
                    <a:moveTo>
                      <a:pt x="7660" y="1"/>
                    </a:moveTo>
                    <a:lnTo>
                      <a:pt x="1" y="1916"/>
                    </a:lnTo>
                    <a:lnTo>
                      <a:pt x="1" y="2007"/>
                    </a:lnTo>
                    <a:lnTo>
                      <a:pt x="1" y="11490"/>
                    </a:lnTo>
                    <a:cubicBezTo>
                      <a:pt x="1495" y="12518"/>
                      <a:pt x="4030" y="13796"/>
                      <a:pt x="7716" y="13796"/>
                    </a:cubicBezTo>
                    <a:cubicBezTo>
                      <a:pt x="8828" y="13796"/>
                      <a:pt x="10044" y="13680"/>
                      <a:pt x="11369" y="13405"/>
                    </a:cubicBezTo>
                    <a:lnTo>
                      <a:pt x="11369" y="1976"/>
                    </a:lnTo>
                    <a:cubicBezTo>
                      <a:pt x="11369" y="1277"/>
                      <a:pt x="11247" y="548"/>
                      <a:pt x="10943" y="1"/>
                    </a:cubicBezTo>
                    <a:close/>
                  </a:path>
                </a:pathLst>
              </a:custGeom>
              <a:solidFill>
                <a:srgbClr val="7E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7"/>
              <p:cNvSpPr/>
              <p:nvPr/>
            </p:nvSpPr>
            <p:spPr>
              <a:xfrm>
                <a:off x="12333325" y="1998800"/>
                <a:ext cx="859450" cy="1039550"/>
              </a:xfrm>
              <a:custGeom>
                <a:avLst/>
                <a:gdLst/>
                <a:ahLst/>
                <a:cxnLst/>
                <a:rect l="l" t="t" r="r" b="b"/>
                <a:pathLst>
                  <a:path w="34378" h="41582" extrusionOk="0">
                    <a:moveTo>
                      <a:pt x="34378" y="20882"/>
                    </a:moveTo>
                    <a:cubicBezTo>
                      <a:pt x="33679" y="28329"/>
                      <a:pt x="31551" y="41035"/>
                      <a:pt x="17296" y="41278"/>
                    </a:cubicBezTo>
                    <a:cubicBezTo>
                      <a:pt x="304" y="41582"/>
                      <a:pt x="0" y="24013"/>
                      <a:pt x="730" y="13982"/>
                    </a:cubicBezTo>
                    <a:cubicBezTo>
                      <a:pt x="1733" y="730"/>
                      <a:pt x="11004" y="1"/>
                      <a:pt x="11004" y="1"/>
                    </a:cubicBezTo>
                    <a:cubicBezTo>
                      <a:pt x="17508" y="2645"/>
                      <a:pt x="18207" y="10913"/>
                      <a:pt x="21916" y="13709"/>
                    </a:cubicBezTo>
                    <a:cubicBezTo>
                      <a:pt x="23314" y="14803"/>
                      <a:pt x="25472" y="15381"/>
                      <a:pt x="27630" y="15776"/>
                    </a:cubicBezTo>
                    <a:cubicBezTo>
                      <a:pt x="28025" y="17843"/>
                      <a:pt x="29423" y="20669"/>
                      <a:pt x="34378" y="2088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7"/>
              <p:cNvSpPr/>
              <p:nvPr/>
            </p:nvSpPr>
            <p:spPr>
              <a:xfrm>
                <a:off x="12616775" y="2792125"/>
                <a:ext cx="325250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4348" extrusionOk="0">
                    <a:moveTo>
                      <a:pt x="0" y="0"/>
                    </a:moveTo>
                    <a:cubicBezTo>
                      <a:pt x="0" y="2402"/>
                      <a:pt x="2918" y="4347"/>
                      <a:pt x="6505" y="4347"/>
                    </a:cubicBezTo>
                    <a:cubicBezTo>
                      <a:pt x="10061" y="4347"/>
                      <a:pt x="13009" y="2402"/>
                      <a:pt x="13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7"/>
              <p:cNvSpPr/>
              <p:nvPr/>
            </p:nvSpPr>
            <p:spPr>
              <a:xfrm>
                <a:off x="13853875" y="2165975"/>
                <a:ext cx="943050" cy="1367075"/>
              </a:xfrm>
              <a:custGeom>
                <a:avLst/>
                <a:gdLst/>
                <a:ahLst/>
                <a:cxnLst/>
                <a:rect l="l" t="t" r="r" b="b"/>
                <a:pathLst>
                  <a:path w="37722" h="54683" extrusionOk="0">
                    <a:moveTo>
                      <a:pt x="0" y="5441"/>
                    </a:moveTo>
                    <a:cubicBezTo>
                      <a:pt x="0" y="5441"/>
                      <a:pt x="11459" y="40943"/>
                      <a:pt x="20548" y="47995"/>
                    </a:cubicBezTo>
                    <a:cubicBezTo>
                      <a:pt x="29089" y="54682"/>
                      <a:pt x="37721" y="46415"/>
                      <a:pt x="35806" y="38451"/>
                    </a:cubicBezTo>
                    <a:cubicBezTo>
                      <a:pt x="33952" y="30518"/>
                      <a:pt x="9301" y="1"/>
                      <a:pt x="9301" y="1"/>
                    </a:cubicBezTo>
                    <a:cubicBezTo>
                      <a:pt x="9301" y="1"/>
                      <a:pt x="3435" y="1520"/>
                      <a:pt x="0" y="54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7"/>
              <p:cNvSpPr/>
              <p:nvPr/>
            </p:nvSpPr>
            <p:spPr>
              <a:xfrm>
                <a:off x="10852300" y="2348350"/>
                <a:ext cx="24015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11764" extrusionOk="0">
                    <a:moveTo>
                      <a:pt x="7204" y="912"/>
                    </a:moveTo>
                    <a:cubicBezTo>
                      <a:pt x="7204" y="912"/>
                      <a:pt x="9605" y="5593"/>
                      <a:pt x="8906" y="8298"/>
                    </a:cubicBezTo>
                    <a:cubicBezTo>
                      <a:pt x="8237" y="10943"/>
                      <a:pt x="6079" y="4225"/>
                      <a:pt x="6079" y="4225"/>
                    </a:cubicBezTo>
                    <a:cubicBezTo>
                      <a:pt x="6079" y="4225"/>
                      <a:pt x="7538" y="9210"/>
                      <a:pt x="6839" y="9879"/>
                    </a:cubicBezTo>
                    <a:cubicBezTo>
                      <a:pt x="6110" y="10578"/>
                      <a:pt x="4134" y="5684"/>
                      <a:pt x="4134" y="5684"/>
                    </a:cubicBezTo>
                    <a:cubicBezTo>
                      <a:pt x="4134" y="5684"/>
                      <a:pt x="5502" y="9879"/>
                      <a:pt x="4620" y="10578"/>
                    </a:cubicBezTo>
                    <a:cubicBezTo>
                      <a:pt x="3739" y="11247"/>
                      <a:pt x="2584" y="7265"/>
                      <a:pt x="2584" y="7265"/>
                    </a:cubicBezTo>
                    <a:cubicBezTo>
                      <a:pt x="2584" y="7265"/>
                      <a:pt x="3830" y="11004"/>
                      <a:pt x="2736" y="11368"/>
                    </a:cubicBezTo>
                    <a:cubicBezTo>
                      <a:pt x="1611" y="11764"/>
                      <a:pt x="335" y="8602"/>
                      <a:pt x="183" y="6171"/>
                    </a:cubicBezTo>
                    <a:cubicBezTo>
                      <a:pt x="0" y="3709"/>
                      <a:pt x="3952" y="0"/>
                      <a:pt x="7204" y="91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7"/>
              <p:cNvSpPr/>
              <p:nvPr/>
            </p:nvSpPr>
            <p:spPr>
              <a:xfrm>
                <a:off x="12723900" y="2671300"/>
                <a:ext cx="4385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363" fill="none" extrusionOk="0">
                    <a:moveTo>
                      <a:pt x="17539" y="1"/>
                    </a:moveTo>
                    <a:cubicBezTo>
                      <a:pt x="17539" y="1"/>
                      <a:pt x="13831" y="9210"/>
                      <a:pt x="1" y="9362"/>
                    </a:cubicBezTo>
                  </a:path>
                </a:pathLst>
              </a:custGeom>
              <a:noFill/>
              <a:ln w="12150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7"/>
              <p:cNvSpPr/>
              <p:nvPr/>
            </p:nvSpPr>
            <p:spPr>
              <a:xfrm>
                <a:off x="12673750" y="2852150"/>
                <a:ext cx="140600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740" extrusionOk="0">
                    <a:moveTo>
                      <a:pt x="5624" y="1885"/>
                    </a:moveTo>
                    <a:cubicBezTo>
                      <a:pt x="5624" y="2919"/>
                      <a:pt x="4378" y="3739"/>
                      <a:pt x="2827" y="3739"/>
                    </a:cubicBezTo>
                    <a:cubicBezTo>
                      <a:pt x="1247" y="3739"/>
                      <a:pt x="1" y="2919"/>
                      <a:pt x="1" y="1885"/>
                    </a:cubicBezTo>
                    <a:cubicBezTo>
                      <a:pt x="1" y="852"/>
                      <a:pt x="1247" y="31"/>
                      <a:pt x="2827" y="31"/>
                    </a:cubicBezTo>
                    <a:cubicBezTo>
                      <a:pt x="4378" y="1"/>
                      <a:pt x="5624" y="821"/>
                      <a:pt x="5624" y="1885"/>
                    </a:cubicBezTo>
                    <a:close/>
                  </a:path>
                </a:pathLst>
              </a:custGeom>
              <a:solidFill>
                <a:srgbClr val="AF9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7"/>
              <p:cNvSpPr/>
              <p:nvPr/>
            </p:nvSpPr>
            <p:spPr>
              <a:xfrm>
                <a:off x="12680600" y="2860525"/>
                <a:ext cx="13375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405" extrusionOk="0">
                    <a:moveTo>
                      <a:pt x="4134" y="0"/>
                    </a:moveTo>
                    <a:lnTo>
                      <a:pt x="4134" y="0"/>
                    </a:lnTo>
                    <a:cubicBezTo>
                      <a:pt x="4286" y="213"/>
                      <a:pt x="4408" y="486"/>
                      <a:pt x="4408" y="790"/>
                    </a:cubicBezTo>
                    <a:cubicBezTo>
                      <a:pt x="4408" y="1824"/>
                      <a:pt x="3131" y="2645"/>
                      <a:pt x="1581" y="2645"/>
                    </a:cubicBezTo>
                    <a:cubicBezTo>
                      <a:pt x="973" y="2645"/>
                      <a:pt x="456" y="2553"/>
                      <a:pt x="0" y="2341"/>
                    </a:cubicBezTo>
                    <a:lnTo>
                      <a:pt x="0" y="2341"/>
                    </a:lnTo>
                    <a:cubicBezTo>
                      <a:pt x="456" y="2948"/>
                      <a:pt x="1398" y="3404"/>
                      <a:pt x="2553" y="3404"/>
                    </a:cubicBezTo>
                    <a:cubicBezTo>
                      <a:pt x="4104" y="3404"/>
                      <a:pt x="5350" y="2584"/>
                      <a:pt x="5350" y="1550"/>
                    </a:cubicBezTo>
                    <a:cubicBezTo>
                      <a:pt x="5350" y="912"/>
                      <a:pt x="4864" y="334"/>
                      <a:pt x="4134" y="0"/>
                    </a:cubicBezTo>
                    <a:close/>
                  </a:path>
                </a:pathLst>
              </a:custGeom>
              <a:solidFill>
                <a:srgbClr val="444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7"/>
              <p:cNvSpPr/>
              <p:nvPr/>
            </p:nvSpPr>
            <p:spPr>
              <a:xfrm>
                <a:off x="13105375" y="2435725"/>
                <a:ext cx="1748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2129" extrusionOk="0">
                    <a:moveTo>
                      <a:pt x="1004" y="5168"/>
                    </a:moveTo>
                    <a:cubicBezTo>
                      <a:pt x="2037" y="2098"/>
                      <a:pt x="4134" y="1"/>
                      <a:pt x="5654" y="518"/>
                    </a:cubicBezTo>
                    <a:lnTo>
                      <a:pt x="6991" y="943"/>
                    </a:lnTo>
                    <a:cubicBezTo>
                      <a:pt x="6748" y="882"/>
                      <a:pt x="6536" y="852"/>
                      <a:pt x="6262" y="913"/>
                    </a:cubicBezTo>
                    <a:cubicBezTo>
                      <a:pt x="4864" y="1126"/>
                      <a:pt x="3253" y="3041"/>
                      <a:pt x="2341" y="5624"/>
                    </a:cubicBezTo>
                    <a:cubicBezTo>
                      <a:pt x="1459" y="8269"/>
                      <a:pt x="1611" y="10761"/>
                      <a:pt x="2614" y="11764"/>
                    </a:cubicBezTo>
                    <a:cubicBezTo>
                      <a:pt x="2797" y="11946"/>
                      <a:pt x="2979" y="12068"/>
                      <a:pt x="3222" y="12129"/>
                    </a:cubicBezTo>
                    <a:lnTo>
                      <a:pt x="1885" y="11673"/>
                    </a:lnTo>
                    <a:cubicBezTo>
                      <a:pt x="365" y="11187"/>
                      <a:pt x="0" y="8269"/>
                      <a:pt x="1004" y="5168"/>
                    </a:cubicBezTo>
                    <a:close/>
                  </a:path>
                </a:pathLst>
              </a:custGeom>
              <a:solidFill>
                <a:srgbClr val="6C1CCC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7"/>
              <p:cNvSpPr/>
              <p:nvPr/>
            </p:nvSpPr>
            <p:spPr>
              <a:xfrm>
                <a:off x="13141850" y="2457775"/>
                <a:ext cx="143650" cy="2720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0883" extrusionOk="0">
                    <a:moveTo>
                      <a:pt x="4803" y="0"/>
                    </a:moveTo>
                    <a:cubicBezTo>
                      <a:pt x="3405" y="183"/>
                      <a:pt x="1763" y="2098"/>
                      <a:pt x="882" y="4712"/>
                    </a:cubicBezTo>
                    <a:cubicBezTo>
                      <a:pt x="0" y="7326"/>
                      <a:pt x="152" y="9849"/>
                      <a:pt x="1186" y="10882"/>
                    </a:cubicBezTo>
                    <a:cubicBezTo>
                      <a:pt x="2098" y="10700"/>
                      <a:pt x="3162" y="9788"/>
                      <a:pt x="3982" y="8420"/>
                    </a:cubicBezTo>
                    <a:cubicBezTo>
                      <a:pt x="4408" y="7751"/>
                      <a:pt x="4742" y="6991"/>
                      <a:pt x="5046" y="6110"/>
                    </a:cubicBezTo>
                    <a:cubicBezTo>
                      <a:pt x="5320" y="5289"/>
                      <a:pt x="5502" y="4438"/>
                      <a:pt x="5593" y="3648"/>
                    </a:cubicBezTo>
                    <a:cubicBezTo>
                      <a:pt x="5745" y="2007"/>
                      <a:pt x="5472" y="700"/>
                      <a:pt x="48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7"/>
              <p:cNvSpPr/>
              <p:nvPr/>
            </p:nvSpPr>
            <p:spPr>
              <a:xfrm>
                <a:off x="13141850" y="2457025"/>
                <a:ext cx="185425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1733" extrusionOk="0">
                    <a:moveTo>
                      <a:pt x="882" y="4742"/>
                    </a:moveTo>
                    <a:cubicBezTo>
                      <a:pt x="1763" y="2128"/>
                      <a:pt x="3405" y="213"/>
                      <a:pt x="4803" y="30"/>
                    </a:cubicBezTo>
                    <a:cubicBezTo>
                      <a:pt x="5077" y="0"/>
                      <a:pt x="5289" y="0"/>
                      <a:pt x="5532" y="61"/>
                    </a:cubicBezTo>
                    <a:cubicBezTo>
                      <a:pt x="7052" y="578"/>
                      <a:pt x="7417" y="3496"/>
                      <a:pt x="6384" y="6565"/>
                    </a:cubicBezTo>
                    <a:cubicBezTo>
                      <a:pt x="5380" y="9635"/>
                      <a:pt x="3283" y="11733"/>
                      <a:pt x="1763" y="11246"/>
                    </a:cubicBezTo>
                    <a:cubicBezTo>
                      <a:pt x="1520" y="11155"/>
                      <a:pt x="1338" y="11064"/>
                      <a:pt x="1155" y="10851"/>
                    </a:cubicBezTo>
                    <a:cubicBezTo>
                      <a:pt x="152" y="9879"/>
                      <a:pt x="0" y="7356"/>
                      <a:pt x="882" y="47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7"/>
              <p:cNvSpPr/>
              <p:nvPr/>
            </p:nvSpPr>
            <p:spPr>
              <a:xfrm>
                <a:off x="13176050" y="2507175"/>
                <a:ext cx="1132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7326" extrusionOk="0">
                    <a:moveTo>
                      <a:pt x="608" y="3131"/>
                    </a:moveTo>
                    <a:cubicBezTo>
                      <a:pt x="1216" y="1246"/>
                      <a:pt x="2493" y="0"/>
                      <a:pt x="3405" y="304"/>
                    </a:cubicBezTo>
                    <a:cubicBezTo>
                      <a:pt x="4316" y="608"/>
                      <a:pt x="4529" y="2371"/>
                      <a:pt x="3921" y="4225"/>
                    </a:cubicBezTo>
                    <a:cubicBezTo>
                      <a:pt x="3313" y="6079"/>
                      <a:pt x="2067" y="7325"/>
                      <a:pt x="1155" y="7022"/>
                    </a:cubicBezTo>
                    <a:cubicBezTo>
                      <a:pt x="243" y="6718"/>
                      <a:pt x="0" y="4985"/>
                      <a:pt x="608" y="3131"/>
                    </a:cubicBezTo>
                    <a:close/>
                  </a:path>
                </a:pathLst>
              </a:custGeom>
              <a:solidFill>
                <a:schemeClr val="lt1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7"/>
              <p:cNvSpPr/>
              <p:nvPr/>
            </p:nvSpPr>
            <p:spPr>
              <a:xfrm>
                <a:off x="12232250" y="2435725"/>
                <a:ext cx="1748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2129" extrusionOk="0">
                    <a:moveTo>
                      <a:pt x="5958" y="5168"/>
                    </a:moveTo>
                    <a:cubicBezTo>
                      <a:pt x="4925" y="2098"/>
                      <a:pt x="2858" y="1"/>
                      <a:pt x="1338" y="518"/>
                    </a:cubicBezTo>
                    <a:lnTo>
                      <a:pt x="1" y="943"/>
                    </a:lnTo>
                    <a:cubicBezTo>
                      <a:pt x="214" y="882"/>
                      <a:pt x="457" y="852"/>
                      <a:pt x="730" y="913"/>
                    </a:cubicBezTo>
                    <a:cubicBezTo>
                      <a:pt x="2128" y="1126"/>
                      <a:pt x="3709" y="3041"/>
                      <a:pt x="4621" y="5624"/>
                    </a:cubicBezTo>
                    <a:cubicBezTo>
                      <a:pt x="5502" y="8269"/>
                      <a:pt x="5350" y="10761"/>
                      <a:pt x="4378" y="11764"/>
                    </a:cubicBezTo>
                    <a:cubicBezTo>
                      <a:pt x="4165" y="11946"/>
                      <a:pt x="3983" y="12068"/>
                      <a:pt x="3770" y="12129"/>
                    </a:cubicBezTo>
                    <a:lnTo>
                      <a:pt x="5077" y="11673"/>
                    </a:lnTo>
                    <a:cubicBezTo>
                      <a:pt x="6597" y="11187"/>
                      <a:pt x="6992" y="8269"/>
                      <a:pt x="5958" y="5168"/>
                    </a:cubicBezTo>
                    <a:close/>
                  </a:path>
                </a:pathLst>
              </a:custGeom>
              <a:solidFill>
                <a:srgbClr val="6C1CCC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7"/>
              <p:cNvSpPr/>
              <p:nvPr/>
            </p:nvSpPr>
            <p:spPr>
              <a:xfrm>
                <a:off x="12226175" y="2457775"/>
                <a:ext cx="143650" cy="2720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0883" extrusionOk="0">
                    <a:moveTo>
                      <a:pt x="973" y="0"/>
                    </a:moveTo>
                    <a:cubicBezTo>
                      <a:pt x="274" y="700"/>
                      <a:pt x="1" y="2007"/>
                      <a:pt x="153" y="3648"/>
                    </a:cubicBezTo>
                    <a:cubicBezTo>
                      <a:pt x="244" y="4438"/>
                      <a:pt x="426" y="5289"/>
                      <a:pt x="700" y="6110"/>
                    </a:cubicBezTo>
                    <a:cubicBezTo>
                      <a:pt x="1004" y="6991"/>
                      <a:pt x="1338" y="7751"/>
                      <a:pt x="1764" y="8420"/>
                    </a:cubicBezTo>
                    <a:cubicBezTo>
                      <a:pt x="2584" y="9788"/>
                      <a:pt x="3648" y="10700"/>
                      <a:pt x="4560" y="10882"/>
                    </a:cubicBezTo>
                    <a:cubicBezTo>
                      <a:pt x="5593" y="9849"/>
                      <a:pt x="5745" y="7326"/>
                      <a:pt x="4864" y="4712"/>
                    </a:cubicBezTo>
                    <a:cubicBezTo>
                      <a:pt x="4013" y="2098"/>
                      <a:pt x="2371" y="183"/>
                      <a:pt x="9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7"/>
              <p:cNvSpPr/>
              <p:nvPr/>
            </p:nvSpPr>
            <p:spPr>
              <a:xfrm>
                <a:off x="12184375" y="2457025"/>
                <a:ext cx="185450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1733" extrusionOk="0">
                    <a:moveTo>
                      <a:pt x="6536" y="4742"/>
                    </a:moveTo>
                    <a:cubicBezTo>
                      <a:pt x="5685" y="2128"/>
                      <a:pt x="4043" y="213"/>
                      <a:pt x="2645" y="30"/>
                    </a:cubicBezTo>
                    <a:cubicBezTo>
                      <a:pt x="2372" y="0"/>
                      <a:pt x="2129" y="0"/>
                      <a:pt x="1916" y="61"/>
                    </a:cubicBezTo>
                    <a:cubicBezTo>
                      <a:pt x="396" y="578"/>
                      <a:pt x="1" y="3496"/>
                      <a:pt x="1034" y="6565"/>
                    </a:cubicBezTo>
                    <a:cubicBezTo>
                      <a:pt x="2068" y="9635"/>
                      <a:pt x="4165" y="11733"/>
                      <a:pt x="5685" y="11246"/>
                    </a:cubicBezTo>
                    <a:cubicBezTo>
                      <a:pt x="5898" y="11155"/>
                      <a:pt x="6080" y="11064"/>
                      <a:pt x="6293" y="10851"/>
                    </a:cubicBezTo>
                    <a:cubicBezTo>
                      <a:pt x="7265" y="9879"/>
                      <a:pt x="7417" y="7356"/>
                      <a:pt x="6536" y="47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7"/>
              <p:cNvSpPr/>
              <p:nvPr/>
            </p:nvSpPr>
            <p:spPr>
              <a:xfrm>
                <a:off x="12222375" y="2507175"/>
                <a:ext cx="1132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7326" extrusionOk="0">
                    <a:moveTo>
                      <a:pt x="3922" y="3131"/>
                    </a:moveTo>
                    <a:cubicBezTo>
                      <a:pt x="3314" y="1246"/>
                      <a:pt x="2068" y="0"/>
                      <a:pt x="1156" y="304"/>
                    </a:cubicBezTo>
                    <a:cubicBezTo>
                      <a:pt x="244" y="608"/>
                      <a:pt x="1" y="2371"/>
                      <a:pt x="609" y="4225"/>
                    </a:cubicBezTo>
                    <a:cubicBezTo>
                      <a:pt x="1216" y="6079"/>
                      <a:pt x="2493" y="7325"/>
                      <a:pt x="3375" y="7022"/>
                    </a:cubicBezTo>
                    <a:cubicBezTo>
                      <a:pt x="4317" y="6718"/>
                      <a:pt x="4530" y="4985"/>
                      <a:pt x="3922" y="3131"/>
                    </a:cubicBezTo>
                    <a:close/>
                  </a:path>
                </a:pathLst>
              </a:custGeom>
              <a:solidFill>
                <a:srgbClr val="2D1B6A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7"/>
              <p:cNvSpPr/>
              <p:nvPr/>
            </p:nvSpPr>
            <p:spPr>
              <a:xfrm>
                <a:off x="12274050" y="2248050"/>
                <a:ext cx="9529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38117" h="16870" extrusionOk="0">
                    <a:moveTo>
                      <a:pt x="8420" y="16870"/>
                    </a:moveTo>
                    <a:cubicBezTo>
                      <a:pt x="3800" y="16870"/>
                      <a:pt x="1" y="13070"/>
                      <a:pt x="1" y="8420"/>
                    </a:cubicBezTo>
                    <a:cubicBezTo>
                      <a:pt x="1" y="3800"/>
                      <a:pt x="3800" y="0"/>
                      <a:pt x="8420" y="0"/>
                    </a:cubicBezTo>
                    <a:lnTo>
                      <a:pt x="29667" y="0"/>
                    </a:lnTo>
                    <a:cubicBezTo>
                      <a:pt x="34317" y="0"/>
                      <a:pt x="38117" y="3800"/>
                      <a:pt x="38117" y="8420"/>
                    </a:cubicBezTo>
                    <a:cubicBezTo>
                      <a:pt x="38117" y="13070"/>
                      <a:pt x="34317" y="16870"/>
                      <a:pt x="29667" y="168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7"/>
              <p:cNvSpPr/>
              <p:nvPr/>
            </p:nvSpPr>
            <p:spPr>
              <a:xfrm>
                <a:off x="12274050" y="2248050"/>
                <a:ext cx="952925" cy="210500"/>
              </a:xfrm>
              <a:custGeom>
                <a:avLst/>
                <a:gdLst/>
                <a:ahLst/>
                <a:cxnLst/>
                <a:rect l="l" t="t" r="r" b="b"/>
                <a:pathLst>
                  <a:path w="38117" h="8420" fill="none" extrusionOk="0">
                    <a:moveTo>
                      <a:pt x="1" y="8420"/>
                    </a:moveTo>
                    <a:cubicBezTo>
                      <a:pt x="1" y="3800"/>
                      <a:pt x="3800" y="0"/>
                      <a:pt x="8420" y="0"/>
                    </a:cubicBezTo>
                    <a:lnTo>
                      <a:pt x="29667" y="0"/>
                    </a:lnTo>
                    <a:cubicBezTo>
                      <a:pt x="34317" y="0"/>
                      <a:pt x="38117" y="3800"/>
                      <a:pt x="38117" y="8420"/>
                    </a:cubicBez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7"/>
              <p:cNvSpPr/>
              <p:nvPr/>
            </p:nvSpPr>
            <p:spPr>
              <a:xfrm>
                <a:off x="12305975" y="2281475"/>
                <a:ext cx="886800" cy="35490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4196" extrusionOk="0">
                    <a:moveTo>
                      <a:pt x="28359" y="14195"/>
                    </a:moveTo>
                    <a:lnTo>
                      <a:pt x="7113" y="14195"/>
                    </a:lnTo>
                    <a:cubicBezTo>
                      <a:pt x="3192" y="14195"/>
                      <a:pt x="0" y="11004"/>
                      <a:pt x="0" y="7083"/>
                    </a:cubicBezTo>
                    <a:lnTo>
                      <a:pt x="0" y="7083"/>
                    </a:lnTo>
                    <a:cubicBezTo>
                      <a:pt x="0" y="3192"/>
                      <a:pt x="3192" y="1"/>
                      <a:pt x="7113" y="1"/>
                    </a:cubicBezTo>
                    <a:lnTo>
                      <a:pt x="28359" y="1"/>
                    </a:lnTo>
                    <a:cubicBezTo>
                      <a:pt x="32280" y="1"/>
                      <a:pt x="35472" y="3192"/>
                      <a:pt x="35472" y="7083"/>
                    </a:cubicBezTo>
                    <a:lnTo>
                      <a:pt x="35472" y="7083"/>
                    </a:lnTo>
                    <a:cubicBezTo>
                      <a:pt x="35472" y="11004"/>
                      <a:pt x="32280" y="14195"/>
                      <a:pt x="28359" y="14195"/>
                    </a:cubicBezTo>
                    <a:close/>
                  </a:path>
                </a:pathLst>
              </a:custGeom>
              <a:solidFill>
                <a:schemeClr val="dk2"/>
              </a:solidFill>
              <a:ln w="3050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7"/>
              <p:cNvSpPr/>
              <p:nvPr/>
            </p:nvSpPr>
            <p:spPr>
              <a:xfrm>
                <a:off x="12328775" y="2287550"/>
                <a:ext cx="864000" cy="348825"/>
              </a:xfrm>
              <a:custGeom>
                <a:avLst/>
                <a:gdLst/>
                <a:ahLst/>
                <a:cxnLst/>
                <a:rect l="l" t="t" r="r" b="b"/>
                <a:pathLst>
                  <a:path w="34560" h="13953" extrusionOk="0">
                    <a:moveTo>
                      <a:pt x="29332" y="1"/>
                    </a:moveTo>
                    <a:cubicBezTo>
                      <a:pt x="29909" y="1034"/>
                      <a:pt x="30213" y="2220"/>
                      <a:pt x="30213" y="3466"/>
                    </a:cubicBezTo>
                    <a:cubicBezTo>
                      <a:pt x="30213" y="5442"/>
                      <a:pt x="29423" y="7205"/>
                      <a:pt x="28116" y="8481"/>
                    </a:cubicBezTo>
                    <a:cubicBezTo>
                      <a:pt x="26839" y="9788"/>
                      <a:pt x="25076" y="10578"/>
                      <a:pt x="23101" y="10578"/>
                    </a:cubicBezTo>
                    <a:lnTo>
                      <a:pt x="1885" y="10578"/>
                    </a:lnTo>
                    <a:cubicBezTo>
                      <a:pt x="1216" y="10578"/>
                      <a:pt x="608" y="10457"/>
                      <a:pt x="0" y="10305"/>
                    </a:cubicBezTo>
                    <a:lnTo>
                      <a:pt x="0" y="10305"/>
                    </a:lnTo>
                    <a:cubicBezTo>
                      <a:pt x="1216" y="12463"/>
                      <a:pt x="3526" y="13952"/>
                      <a:pt x="6201" y="13952"/>
                    </a:cubicBezTo>
                    <a:lnTo>
                      <a:pt x="27447" y="13952"/>
                    </a:lnTo>
                    <a:cubicBezTo>
                      <a:pt x="29423" y="13952"/>
                      <a:pt x="31156" y="13162"/>
                      <a:pt x="32463" y="11855"/>
                    </a:cubicBezTo>
                    <a:cubicBezTo>
                      <a:pt x="33739" y="10578"/>
                      <a:pt x="34560" y="8816"/>
                      <a:pt x="34560" y="6840"/>
                    </a:cubicBezTo>
                    <a:cubicBezTo>
                      <a:pt x="34560" y="3588"/>
                      <a:pt x="32341" y="852"/>
                      <a:pt x="29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7"/>
              <p:cNvSpPr/>
              <p:nvPr/>
            </p:nvSpPr>
            <p:spPr>
              <a:xfrm>
                <a:off x="12002000" y="4007950"/>
                <a:ext cx="15874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3498" h="3375" extrusionOk="0">
                    <a:moveTo>
                      <a:pt x="244" y="0"/>
                    </a:moveTo>
                    <a:cubicBezTo>
                      <a:pt x="153" y="1155"/>
                      <a:pt x="92" y="2280"/>
                      <a:pt x="1" y="3374"/>
                    </a:cubicBezTo>
                    <a:lnTo>
                      <a:pt x="63498" y="3374"/>
                    </a:lnTo>
                    <a:cubicBezTo>
                      <a:pt x="63437" y="2250"/>
                      <a:pt x="63346" y="1095"/>
                      <a:pt x="632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7"/>
              <p:cNvSpPr/>
              <p:nvPr/>
            </p:nvSpPr>
            <p:spPr>
              <a:xfrm>
                <a:off x="11992125" y="4197925"/>
                <a:ext cx="161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4440" h="3375" extrusionOk="0">
                    <a:moveTo>
                      <a:pt x="183" y="0"/>
                    </a:moveTo>
                    <a:cubicBezTo>
                      <a:pt x="92" y="1155"/>
                      <a:pt x="31" y="2280"/>
                      <a:pt x="1" y="3374"/>
                    </a:cubicBezTo>
                    <a:lnTo>
                      <a:pt x="64440" y="3374"/>
                    </a:lnTo>
                    <a:cubicBezTo>
                      <a:pt x="64348" y="2250"/>
                      <a:pt x="64288" y="1095"/>
                      <a:pt x="64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7"/>
              <p:cNvSpPr/>
              <p:nvPr/>
            </p:nvSpPr>
            <p:spPr>
              <a:xfrm>
                <a:off x="11983000" y="4387125"/>
                <a:ext cx="16292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170" h="3375" extrusionOk="0">
                    <a:moveTo>
                      <a:pt x="153" y="1"/>
                    </a:moveTo>
                    <a:cubicBezTo>
                      <a:pt x="92" y="1125"/>
                      <a:pt x="31" y="2280"/>
                      <a:pt x="1" y="3375"/>
                    </a:cubicBezTo>
                    <a:lnTo>
                      <a:pt x="65169" y="3375"/>
                    </a:lnTo>
                    <a:cubicBezTo>
                      <a:pt x="65109" y="2250"/>
                      <a:pt x="65048" y="1125"/>
                      <a:pt x="65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7"/>
              <p:cNvSpPr/>
              <p:nvPr/>
            </p:nvSpPr>
            <p:spPr>
              <a:xfrm>
                <a:off x="11976925" y="4577100"/>
                <a:ext cx="16414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656" h="3375" extrusionOk="0">
                    <a:moveTo>
                      <a:pt x="62" y="1"/>
                    </a:moveTo>
                    <a:cubicBezTo>
                      <a:pt x="31" y="1125"/>
                      <a:pt x="31" y="2280"/>
                      <a:pt x="1" y="3375"/>
                    </a:cubicBezTo>
                    <a:lnTo>
                      <a:pt x="65656" y="3375"/>
                    </a:lnTo>
                    <a:cubicBezTo>
                      <a:pt x="65656" y="2250"/>
                      <a:pt x="65595" y="1095"/>
                      <a:pt x="65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7"/>
              <p:cNvSpPr/>
              <p:nvPr/>
            </p:nvSpPr>
            <p:spPr>
              <a:xfrm>
                <a:off x="11973900" y="4766325"/>
                <a:ext cx="16467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868" h="3375" extrusionOk="0">
                    <a:moveTo>
                      <a:pt x="31" y="0"/>
                    </a:moveTo>
                    <a:cubicBezTo>
                      <a:pt x="31" y="1155"/>
                      <a:pt x="0" y="2280"/>
                      <a:pt x="0" y="3374"/>
                    </a:cubicBezTo>
                    <a:lnTo>
                      <a:pt x="65868" y="3374"/>
                    </a:lnTo>
                    <a:cubicBezTo>
                      <a:pt x="65868" y="2280"/>
                      <a:pt x="65868" y="1125"/>
                      <a:pt x="65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7"/>
              <p:cNvSpPr/>
              <p:nvPr/>
            </p:nvSpPr>
            <p:spPr>
              <a:xfrm>
                <a:off x="11973125" y="4956300"/>
                <a:ext cx="1647475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65899" h="3374" extrusionOk="0">
                    <a:moveTo>
                      <a:pt x="1" y="0"/>
                    </a:moveTo>
                    <a:lnTo>
                      <a:pt x="1" y="3374"/>
                    </a:lnTo>
                    <a:lnTo>
                      <a:pt x="65868" y="3374"/>
                    </a:lnTo>
                    <a:cubicBezTo>
                      <a:pt x="65899" y="2219"/>
                      <a:pt x="65899" y="1094"/>
                      <a:pt x="65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7"/>
              <p:cNvSpPr/>
              <p:nvPr/>
            </p:nvSpPr>
            <p:spPr>
              <a:xfrm>
                <a:off x="11973900" y="5146250"/>
                <a:ext cx="16444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777" h="3375" extrusionOk="0">
                    <a:moveTo>
                      <a:pt x="0" y="1"/>
                    </a:moveTo>
                    <a:cubicBezTo>
                      <a:pt x="0" y="1217"/>
                      <a:pt x="31" y="2311"/>
                      <a:pt x="31" y="3375"/>
                    </a:cubicBezTo>
                    <a:lnTo>
                      <a:pt x="65655" y="3375"/>
                    </a:lnTo>
                    <a:cubicBezTo>
                      <a:pt x="65685" y="2220"/>
                      <a:pt x="65716" y="1095"/>
                      <a:pt x="657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7"/>
              <p:cNvSpPr/>
              <p:nvPr/>
            </p:nvSpPr>
            <p:spPr>
              <a:xfrm>
                <a:off x="10881925" y="1238900"/>
                <a:ext cx="3526700" cy="2480325"/>
              </a:xfrm>
              <a:custGeom>
                <a:avLst/>
                <a:gdLst/>
                <a:ahLst/>
                <a:cxnLst/>
                <a:rect l="l" t="t" r="r" b="b"/>
                <a:pathLst>
                  <a:path w="141068" h="99213" extrusionOk="0">
                    <a:moveTo>
                      <a:pt x="132344" y="99212"/>
                    </a:moveTo>
                    <a:lnTo>
                      <a:pt x="8724" y="99212"/>
                    </a:lnTo>
                    <a:cubicBezTo>
                      <a:pt x="3922" y="99212"/>
                      <a:pt x="1" y="95291"/>
                      <a:pt x="1" y="90519"/>
                    </a:cubicBezTo>
                    <a:lnTo>
                      <a:pt x="1" y="8724"/>
                    </a:lnTo>
                    <a:cubicBezTo>
                      <a:pt x="1" y="3922"/>
                      <a:pt x="3922" y="1"/>
                      <a:pt x="8724" y="1"/>
                    </a:cubicBezTo>
                    <a:lnTo>
                      <a:pt x="132344" y="1"/>
                    </a:lnTo>
                    <a:cubicBezTo>
                      <a:pt x="137146" y="1"/>
                      <a:pt x="141067" y="3922"/>
                      <a:pt x="141067" y="8724"/>
                    </a:cubicBezTo>
                    <a:lnTo>
                      <a:pt x="141067" y="90519"/>
                    </a:lnTo>
                    <a:cubicBezTo>
                      <a:pt x="141067" y="95352"/>
                      <a:pt x="137176" y="99212"/>
                      <a:pt x="132344" y="992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84BDE7">
                      <a:alpha val="63921"/>
                    </a:srgbClr>
                  </a:gs>
                  <a:gs pos="100000">
                    <a:srgbClr val="84BDE7">
                      <a:alpha val="1019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7"/>
              <p:cNvSpPr/>
              <p:nvPr/>
            </p:nvSpPr>
            <p:spPr>
              <a:xfrm>
                <a:off x="10881925" y="1238900"/>
                <a:ext cx="3526700" cy="2480325"/>
              </a:xfrm>
              <a:custGeom>
                <a:avLst/>
                <a:gdLst/>
                <a:ahLst/>
                <a:cxnLst/>
                <a:rect l="l" t="t" r="r" b="b"/>
                <a:pathLst>
                  <a:path w="141068" h="99213" fill="none" extrusionOk="0">
                    <a:moveTo>
                      <a:pt x="132344" y="99212"/>
                    </a:moveTo>
                    <a:lnTo>
                      <a:pt x="8724" y="99212"/>
                    </a:lnTo>
                    <a:cubicBezTo>
                      <a:pt x="3922" y="99212"/>
                      <a:pt x="1" y="95291"/>
                      <a:pt x="1" y="90519"/>
                    </a:cubicBezTo>
                    <a:lnTo>
                      <a:pt x="1" y="8724"/>
                    </a:lnTo>
                    <a:cubicBezTo>
                      <a:pt x="1" y="3922"/>
                      <a:pt x="3922" y="1"/>
                      <a:pt x="8724" y="1"/>
                    </a:cubicBezTo>
                    <a:lnTo>
                      <a:pt x="132344" y="1"/>
                    </a:lnTo>
                    <a:cubicBezTo>
                      <a:pt x="137146" y="1"/>
                      <a:pt x="141067" y="3922"/>
                      <a:pt x="141067" y="8724"/>
                    </a:cubicBezTo>
                    <a:lnTo>
                      <a:pt x="141067" y="90519"/>
                    </a:lnTo>
                    <a:cubicBezTo>
                      <a:pt x="141067" y="95352"/>
                      <a:pt x="137176" y="99212"/>
                      <a:pt x="132344" y="99212"/>
                    </a:cubicBezTo>
                    <a:close/>
                  </a:path>
                </a:pathLst>
              </a:custGeom>
              <a:noFill/>
              <a:ln w="220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7"/>
              <p:cNvSpPr/>
              <p:nvPr/>
            </p:nvSpPr>
            <p:spPr>
              <a:xfrm>
                <a:off x="10381150" y="1526150"/>
                <a:ext cx="632275" cy="1265250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50610" fill="none" extrusionOk="0">
                    <a:moveTo>
                      <a:pt x="25290" y="50609"/>
                    </a:moveTo>
                    <a:cubicBezTo>
                      <a:pt x="11308" y="50609"/>
                      <a:pt x="1" y="39272"/>
                      <a:pt x="1" y="25290"/>
                    </a:cubicBezTo>
                    <a:cubicBezTo>
                      <a:pt x="1" y="11308"/>
                      <a:pt x="11308" y="0"/>
                      <a:pt x="25290" y="0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7"/>
              <p:cNvSpPr/>
              <p:nvPr/>
            </p:nvSpPr>
            <p:spPr>
              <a:xfrm>
                <a:off x="11013400" y="1637850"/>
                <a:ext cx="520550" cy="10410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41643" fill="none" extrusionOk="0">
                    <a:moveTo>
                      <a:pt x="0" y="1"/>
                    </a:moveTo>
                    <a:cubicBezTo>
                      <a:pt x="11520" y="1"/>
                      <a:pt x="20821" y="9362"/>
                      <a:pt x="20821" y="20822"/>
                    </a:cubicBezTo>
                    <a:cubicBezTo>
                      <a:pt x="20821" y="32341"/>
                      <a:pt x="11490" y="41643"/>
                      <a:pt x="0" y="41643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7"/>
              <p:cNvSpPr/>
              <p:nvPr/>
            </p:nvSpPr>
            <p:spPr>
              <a:xfrm>
                <a:off x="10603800" y="1749550"/>
                <a:ext cx="409625" cy="81842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32737" fill="none" extrusionOk="0">
                    <a:moveTo>
                      <a:pt x="16384" y="32737"/>
                    </a:moveTo>
                    <a:cubicBezTo>
                      <a:pt x="7357" y="32737"/>
                      <a:pt x="1" y="25411"/>
                      <a:pt x="1" y="16354"/>
                    </a:cubicBezTo>
                    <a:cubicBezTo>
                      <a:pt x="1" y="7326"/>
                      <a:pt x="7357" y="1"/>
                      <a:pt x="16384" y="1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7"/>
              <p:cNvSpPr/>
              <p:nvPr/>
            </p:nvSpPr>
            <p:spPr>
              <a:xfrm>
                <a:off x="11013400" y="1861250"/>
                <a:ext cx="297125" cy="595025"/>
              </a:xfrm>
              <a:custGeom>
                <a:avLst/>
                <a:gdLst/>
                <a:ahLst/>
                <a:cxnLst/>
                <a:rect l="l" t="t" r="r" b="b"/>
                <a:pathLst>
                  <a:path w="11885" h="23801" fill="none" extrusionOk="0">
                    <a:moveTo>
                      <a:pt x="0" y="1"/>
                    </a:moveTo>
                    <a:cubicBezTo>
                      <a:pt x="6566" y="1"/>
                      <a:pt x="11885" y="5320"/>
                      <a:pt x="11885" y="11886"/>
                    </a:cubicBezTo>
                    <a:cubicBezTo>
                      <a:pt x="11885" y="18481"/>
                      <a:pt x="6566" y="23801"/>
                      <a:pt x="0" y="23801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7"/>
              <p:cNvSpPr/>
              <p:nvPr/>
            </p:nvSpPr>
            <p:spPr>
              <a:xfrm>
                <a:off x="10808975" y="1953975"/>
                <a:ext cx="409600" cy="410350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16414" fill="none" extrusionOk="0">
                    <a:moveTo>
                      <a:pt x="9910" y="973"/>
                    </a:moveTo>
                    <a:cubicBezTo>
                      <a:pt x="13891" y="1915"/>
                      <a:pt x="16384" y="5927"/>
                      <a:pt x="15442" y="9909"/>
                    </a:cubicBezTo>
                    <a:cubicBezTo>
                      <a:pt x="14499" y="13921"/>
                      <a:pt x="10487" y="16414"/>
                      <a:pt x="6475" y="15441"/>
                    </a:cubicBezTo>
                    <a:cubicBezTo>
                      <a:pt x="2463" y="14499"/>
                      <a:pt x="1" y="10487"/>
                      <a:pt x="943" y="6505"/>
                    </a:cubicBezTo>
                    <a:cubicBezTo>
                      <a:pt x="1885" y="2493"/>
                      <a:pt x="5897" y="0"/>
                      <a:pt x="9910" y="973"/>
                    </a:cubicBezTo>
                    <a:close/>
                  </a:path>
                </a:pathLst>
              </a:custGeom>
              <a:noFill/>
              <a:ln w="28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7"/>
              <p:cNvSpPr/>
              <p:nvPr/>
            </p:nvSpPr>
            <p:spPr>
              <a:xfrm>
                <a:off x="10907000" y="2062325"/>
                <a:ext cx="2135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8542" h="7746" extrusionOk="0">
                    <a:moveTo>
                      <a:pt x="4272" y="1"/>
                    </a:moveTo>
                    <a:cubicBezTo>
                      <a:pt x="2510" y="1"/>
                      <a:pt x="930" y="1195"/>
                      <a:pt x="487" y="2991"/>
                    </a:cubicBezTo>
                    <a:cubicBezTo>
                      <a:pt x="1" y="5058"/>
                      <a:pt x="1308" y="7156"/>
                      <a:pt x="3375" y="7642"/>
                    </a:cubicBezTo>
                    <a:cubicBezTo>
                      <a:pt x="3675" y="7712"/>
                      <a:pt x="3976" y="7745"/>
                      <a:pt x="4271" y="7745"/>
                    </a:cubicBezTo>
                    <a:cubicBezTo>
                      <a:pt x="6033" y="7745"/>
                      <a:pt x="7613" y="6551"/>
                      <a:pt x="8056" y="4754"/>
                    </a:cubicBezTo>
                    <a:cubicBezTo>
                      <a:pt x="8542" y="2688"/>
                      <a:pt x="7235" y="590"/>
                      <a:pt x="5168" y="104"/>
                    </a:cubicBezTo>
                    <a:cubicBezTo>
                      <a:pt x="4867" y="34"/>
                      <a:pt x="4567" y="1"/>
                      <a:pt x="42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7"/>
              <p:cNvSpPr/>
              <p:nvPr/>
            </p:nvSpPr>
            <p:spPr>
              <a:xfrm>
                <a:off x="10524775" y="1662175"/>
                <a:ext cx="991700" cy="991675"/>
              </a:xfrm>
              <a:custGeom>
                <a:avLst/>
                <a:gdLst/>
                <a:ahLst/>
                <a:cxnLst/>
                <a:rect l="l" t="t" r="r" b="b"/>
                <a:pathLst>
                  <a:path w="39668" h="39667" extrusionOk="0">
                    <a:moveTo>
                      <a:pt x="39667" y="19818"/>
                    </a:moveTo>
                    <a:cubicBezTo>
                      <a:pt x="39667" y="30761"/>
                      <a:pt x="30791" y="39666"/>
                      <a:pt x="19849" y="39666"/>
                    </a:cubicBezTo>
                    <a:cubicBezTo>
                      <a:pt x="8907" y="39666"/>
                      <a:pt x="1" y="30761"/>
                      <a:pt x="1" y="19818"/>
                    </a:cubicBezTo>
                    <a:cubicBezTo>
                      <a:pt x="1" y="8876"/>
                      <a:pt x="8907" y="0"/>
                      <a:pt x="19849" y="0"/>
                    </a:cubicBezTo>
                    <a:cubicBezTo>
                      <a:pt x="30791" y="0"/>
                      <a:pt x="39667" y="8876"/>
                      <a:pt x="39667" y="19818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7"/>
              <p:cNvSpPr/>
              <p:nvPr/>
            </p:nvSpPr>
            <p:spPr>
              <a:xfrm>
                <a:off x="10729950" y="1867350"/>
                <a:ext cx="581350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3253" extrusionOk="0">
                    <a:moveTo>
                      <a:pt x="23253" y="11611"/>
                    </a:moveTo>
                    <a:cubicBezTo>
                      <a:pt x="23253" y="18025"/>
                      <a:pt x="18056" y="23253"/>
                      <a:pt x="11642" y="23253"/>
                    </a:cubicBezTo>
                    <a:cubicBezTo>
                      <a:pt x="5229" y="23253"/>
                      <a:pt x="0" y="18025"/>
                      <a:pt x="0" y="11611"/>
                    </a:cubicBezTo>
                    <a:cubicBezTo>
                      <a:pt x="0" y="5198"/>
                      <a:pt x="5229" y="0"/>
                      <a:pt x="11642" y="0"/>
                    </a:cubicBezTo>
                    <a:cubicBezTo>
                      <a:pt x="18056" y="0"/>
                      <a:pt x="23253" y="5198"/>
                      <a:pt x="23253" y="1161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7"/>
              <p:cNvSpPr/>
              <p:nvPr/>
            </p:nvSpPr>
            <p:spPr>
              <a:xfrm>
                <a:off x="13163875" y="1450150"/>
                <a:ext cx="12151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48604" h="33163" extrusionOk="0">
                    <a:moveTo>
                      <a:pt x="3679" y="1"/>
                    </a:moveTo>
                    <a:cubicBezTo>
                      <a:pt x="1673" y="1"/>
                      <a:pt x="1" y="1642"/>
                      <a:pt x="1" y="3679"/>
                    </a:cubicBezTo>
                    <a:lnTo>
                      <a:pt x="1" y="29485"/>
                    </a:lnTo>
                    <a:cubicBezTo>
                      <a:pt x="1" y="31491"/>
                      <a:pt x="1642" y="33162"/>
                      <a:pt x="3679" y="33162"/>
                    </a:cubicBezTo>
                    <a:lnTo>
                      <a:pt x="44926" y="33162"/>
                    </a:lnTo>
                    <a:cubicBezTo>
                      <a:pt x="46932" y="33162"/>
                      <a:pt x="48604" y="31521"/>
                      <a:pt x="48604" y="29485"/>
                    </a:cubicBezTo>
                    <a:lnTo>
                      <a:pt x="48604" y="3679"/>
                    </a:lnTo>
                    <a:cubicBezTo>
                      <a:pt x="48604" y="1673"/>
                      <a:pt x="46962" y="1"/>
                      <a:pt x="44926" y="1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7"/>
              <p:cNvSpPr/>
              <p:nvPr/>
            </p:nvSpPr>
            <p:spPr>
              <a:xfrm>
                <a:off x="13163875" y="1450150"/>
                <a:ext cx="12151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48604" h="33163" fill="none" extrusionOk="0">
                    <a:moveTo>
                      <a:pt x="44926" y="33162"/>
                    </a:moveTo>
                    <a:lnTo>
                      <a:pt x="3679" y="33162"/>
                    </a:lnTo>
                    <a:cubicBezTo>
                      <a:pt x="1642" y="33162"/>
                      <a:pt x="1" y="31491"/>
                      <a:pt x="1" y="29485"/>
                    </a:cubicBezTo>
                    <a:lnTo>
                      <a:pt x="1" y="3679"/>
                    </a:lnTo>
                    <a:cubicBezTo>
                      <a:pt x="1" y="1642"/>
                      <a:pt x="1673" y="1"/>
                      <a:pt x="3679" y="1"/>
                    </a:cubicBezTo>
                    <a:lnTo>
                      <a:pt x="44926" y="1"/>
                    </a:lnTo>
                    <a:cubicBezTo>
                      <a:pt x="46962" y="1"/>
                      <a:pt x="48604" y="1673"/>
                      <a:pt x="48604" y="3679"/>
                    </a:cubicBezTo>
                    <a:lnTo>
                      <a:pt x="48604" y="29485"/>
                    </a:lnTo>
                    <a:cubicBezTo>
                      <a:pt x="48604" y="31521"/>
                      <a:pt x="46932" y="33162"/>
                      <a:pt x="44926" y="33162"/>
                    </a:cubicBezTo>
                    <a:close/>
                  </a:path>
                </a:pathLst>
              </a:custGeom>
              <a:noFill/>
              <a:ln w="9875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7"/>
              <p:cNvSpPr/>
              <p:nvPr/>
            </p:nvSpPr>
            <p:spPr>
              <a:xfrm>
                <a:off x="14128950" y="1584650"/>
                <a:ext cx="95000" cy="950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01" extrusionOk="0">
                    <a:moveTo>
                      <a:pt x="1915" y="1"/>
                    </a:moveTo>
                    <a:cubicBezTo>
                      <a:pt x="852" y="1"/>
                      <a:pt x="0" y="882"/>
                      <a:pt x="0" y="1916"/>
                    </a:cubicBezTo>
                    <a:cubicBezTo>
                      <a:pt x="0" y="2980"/>
                      <a:pt x="852" y="3800"/>
                      <a:pt x="1915" y="3800"/>
                    </a:cubicBezTo>
                    <a:cubicBezTo>
                      <a:pt x="2979" y="3800"/>
                      <a:pt x="3800" y="2949"/>
                      <a:pt x="3800" y="1916"/>
                    </a:cubicBezTo>
                    <a:cubicBezTo>
                      <a:pt x="3800" y="882"/>
                      <a:pt x="2979" y="1"/>
                      <a:pt x="1915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7"/>
              <p:cNvSpPr/>
              <p:nvPr/>
            </p:nvSpPr>
            <p:spPr>
              <a:xfrm>
                <a:off x="13377425" y="2058075"/>
                <a:ext cx="532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129" extrusionOk="0">
                    <a:moveTo>
                      <a:pt x="1064" y="0"/>
                    </a:moveTo>
                    <a:cubicBezTo>
                      <a:pt x="517" y="0"/>
                      <a:pt x="0" y="456"/>
                      <a:pt x="0" y="1064"/>
                    </a:cubicBezTo>
                    <a:cubicBezTo>
                      <a:pt x="0" y="1642"/>
                      <a:pt x="456" y="2128"/>
                      <a:pt x="1064" y="2128"/>
                    </a:cubicBezTo>
                    <a:cubicBezTo>
                      <a:pt x="1641" y="2128"/>
                      <a:pt x="2128" y="1672"/>
                      <a:pt x="2128" y="1064"/>
                    </a:cubicBezTo>
                    <a:cubicBezTo>
                      <a:pt x="2128" y="487"/>
                      <a:pt x="1641" y="0"/>
                      <a:pt x="1064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7"/>
              <p:cNvSpPr/>
              <p:nvPr/>
            </p:nvSpPr>
            <p:spPr>
              <a:xfrm>
                <a:off x="14119825" y="2095300"/>
                <a:ext cx="41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43" extrusionOk="0">
                    <a:moveTo>
                      <a:pt x="821" y="1"/>
                    </a:moveTo>
                    <a:cubicBezTo>
                      <a:pt x="365" y="1"/>
                      <a:pt x="1" y="365"/>
                      <a:pt x="1" y="821"/>
                    </a:cubicBezTo>
                    <a:cubicBezTo>
                      <a:pt x="1" y="1277"/>
                      <a:pt x="365" y="1642"/>
                      <a:pt x="821" y="1642"/>
                    </a:cubicBezTo>
                    <a:cubicBezTo>
                      <a:pt x="1277" y="1642"/>
                      <a:pt x="1672" y="1277"/>
                      <a:pt x="1672" y="821"/>
                    </a:cubicBezTo>
                    <a:cubicBezTo>
                      <a:pt x="1672" y="365"/>
                      <a:pt x="1277" y="1"/>
                      <a:pt x="82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7"/>
              <p:cNvSpPr/>
              <p:nvPr/>
            </p:nvSpPr>
            <p:spPr>
              <a:xfrm>
                <a:off x="13502800" y="1639375"/>
                <a:ext cx="950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00" extrusionOk="0">
                    <a:moveTo>
                      <a:pt x="1915" y="0"/>
                    </a:moveTo>
                    <a:cubicBezTo>
                      <a:pt x="851" y="0"/>
                      <a:pt x="0" y="821"/>
                      <a:pt x="0" y="1885"/>
                    </a:cubicBezTo>
                    <a:cubicBezTo>
                      <a:pt x="0" y="2949"/>
                      <a:pt x="851" y="3800"/>
                      <a:pt x="1915" y="3800"/>
                    </a:cubicBezTo>
                    <a:cubicBezTo>
                      <a:pt x="2949" y="3800"/>
                      <a:pt x="3800" y="2949"/>
                      <a:pt x="3800" y="1885"/>
                    </a:cubicBezTo>
                    <a:cubicBezTo>
                      <a:pt x="3800" y="821"/>
                      <a:pt x="2949" y="0"/>
                      <a:pt x="1915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7"/>
              <p:cNvSpPr/>
              <p:nvPr/>
            </p:nvSpPr>
            <p:spPr>
              <a:xfrm>
                <a:off x="14080325" y="1283750"/>
                <a:ext cx="496975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19879" h="13618" extrusionOk="0">
                    <a:moveTo>
                      <a:pt x="1520" y="0"/>
                    </a:moveTo>
                    <a:cubicBezTo>
                      <a:pt x="699" y="0"/>
                      <a:pt x="0" y="699"/>
                      <a:pt x="0" y="1520"/>
                    </a:cubicBezTo>
                    <a:lnTo>
                      <a:pt x="0" y="12098"/>
                    </a:lnTo>
                    <a:cubicBezTo>
                      <a:pt x="0" y="12918"/>
                      <a:pt x="699" y="13617"/>
                      <a:pt x="1520" y="13617"/>
                    </a:cubicBezTo>
                    <a:lnTo>
                      <a:pt x="18359" y="13617"/>
                    </a:lnTo>
                    <a:cubicBezTo>
                      <a:pt x="19210" y="13617"/>
                      <a:pt x="19879" y="12918"/>
                      <a:pt x="19879" y="12098"/>
                    </a:cubicBezTo>
                    <a:lnTo>
                      <a:pt x="19879" y="1520"/>
                    </a:lnTo>
                    <a:cubicBezTo>
                      <a:pt x="19879" y="699"/>
                      <a:pt x="19210" y="0"/>
                      <a:pt x="18359" y="0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7"/>
              <p:cNvSpPr/>
              <p:nvPr/>
            </p:nvSpPr>
            <p:spPr>
              <a:xfrm>
                <a:off x="14080325" y="1283750"/>
                <a:ext cx="496975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19879" h="13618" fill="none" extrusionOk="0">
                    <a:moveTo>
                      <a:pt x="18359" y="13617"/>
                    </a:moveTo>
                    <a:lnTo>
                      <a:pt x="1520" y="13617"/>
                    </a:lnTo>
                    <a:cubicBezTo>
                      <a:pt x="699" y="13617"/>
                      <a:pt x="0" y="12918"/>
                      <a:pt x="0" y="12098"/>
                    </a:cubicBezTo>
                    <a:lnTo>
                      <a:pt x="0" y="1520"/>
                    </a:lnTo>
                    <a:cubicBezTo>
                      <a:pt x="0" y="699"/>
                      <a:pt x="699" y="0"/>
                      <a:pt x="1520" y="0"/>
                    </a:cubicBezTo>
                    <a:lnTo>
                      <a:pt x="18359" y="0"/>
                    </a:lnTo>
                    <a:cubicBezTo>
                      <a:pt x="19210" y="0"/>
                      <a:pt x="19879" y="699"/>
                      <a:pt x="19879" y="1520"/>
                    </a:cubicBezTo>
                    <a:lnTo>
                      <a:pt x="19879" y="12098"/>
                    </a:lnTo>
                    <a:cubicBezTo>
                      <a:pt x="19879" y="12918"/>
                      <a:pt x="19210" y="13617"/>
                      <a:pt x="18359" y="13617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 w="3800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7"/>
              <p:cNvSpPr/>
              <p:nvPr/>
            </p:nvSpPr>
            <p:spPr>
              <a:xfrm>
                <a:off x="14475450" y="1339975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1"/>
                    </a:moveTo>
                    <a:cubicBezTo>
                      <a:pt x="335" y="1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1"/>
                      <a:pt x="76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7"/>
              <p:cNvSpPr/>
              <p:nvPr/>
            </p:nvSpPr>
            <p:spPr>
              <a:xfrm>
                <a:off x="14166950" y="1533000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456" y="0"/>
                    </a:moveTo>
                    <a:cubicBezTo>
                      <a:pt x="183" y="0"/>
                      <a:pt x="0" y="213"/>
                      <a:pt x="0" y="456"/>
                    </a:cubicBezTo>
                    <a:cubicBezTo>
                      <a:pt x="0" y="699"/>
                      <a:pt x="243" y="912"/>
                      <a:pt x="456" y="912"/>
                    </a:cubicBezTo>
                    <a:cubicBezTo>
                      <a:pt x="730" y="912"/>
                      <a:pt x="912" y="669"/>
                      <a:pt x="912" y="456"/>
                    </a:cubicBezTo>
                    <a:cubicBezTo>
                      <a:pt x="912" y="182"/>
                      <a:pt x="699" y="0"/>
                      <a:pt x="456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7"/>
              <p:cNvSpPr/>
              <p:nvPr/>
            </p:nvSpPr>
            <p:spPr>
              <a:xfrm>
                <a:off x="14470900" y="1548175"/>
                <a:ext cx="175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70" extrusionOk="0">
                    <a:moveTo>
                      <a:pt x="335" y="1"/>
                    </a:moveTo>
                    <a:cubicBezTo>
                      <a:pt x="153" y="1"/>
                      <a:pt x="1" y="153"/>
                      <a:pt x="1" y="335"/>
                    </a:cubicBezTo>
                    <a:cubicBezTo>
                      <a:pt x="1" y="518"/>
                      <a:pt x="153" y="670"/>
                      <a:pt x="335" y="670"/>
                    </a:cubicBezTo>
                    <a:cubicBezTo>
                      <a:pt x="548" y="670"/>
                      <a:pt x="700" y="518"/>
                      <a:pt x="700" y="335"/>
                    </a:cubicBezTo>
                    <a:cubicBezTo>
                      <a:pt x="700" y="153"/>
                      <a:pt x="548" y="31"/>
                      <a:pt x="335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7"/>
              <p:cNvSpPr/>
              <p:nvPr/>
            </p:nvSpPr>
            <p:spPr>
              <a:xfrm>
                <a:off x="14219375" y="1362025"/>
                <a:ext cx="380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0" extrusionOk="0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7"/>
              <p:cNvSpPr/>
              <p:nvPr/>
            </p:nvSpPr>
            <p:spPr>
              <a:xfrm>
                <a:off x="12908550" y="2032225"/>
                <a:ext cx="497000" cy="3404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13619" extrusionOk="0">
                    <a:moveTo>
                      <a:pt x="1521" y="1"/>
                    </a:moveTo>
                    <a:cubicBezTo>
                      <a:pt x="670" y="1"/>
                      <a:pt x="1" y="700"/>
                      <a:pt x="1" y="1521"/>
                    </a:cubicBezTo>
                    <a:lnTo>
                      <a:pt x="1" y="12098"/>
                    </a:lnTo>
                    <a:cubicBezTo>
                      <a:pt x="1" y="12919"/>
                      <a:pt x="670" y="13618"/>
                      <a:pt x="1521" y="13618"/>
                    </a:cubicBezTo>
                    <a:lnTo>
                      <a:pt x="18360" y="13618"/>
                    </a:lnTo>
                    <a:cubicBezTo>
                      <a:pt x="19181" y="13618"/>
                      <a:pt x="19819" y="12919"/>
                      <a:pt x="19880" y="12098"/>
                    </a:cubicBezTo>
                    <a:lnTo>
                      <a:pt x="19880" y="1521"/>
                    </a:lnTo>
                    <a:cubicBezTo>
                      <a:pt x="19880" y="700"/>
                      <a:pt x="19181" y="1"/>
                      <a:pt x="18360" y="1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7"/>
              <p:cNvSpPr/>
              <p:nvPr/>
            </p:nvSpPr>
            <p:spPr>
              <a:xfrm>
                <a:off x="12908550" y="2032225"/>
                <a:ext cx="497000" cy="3404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13619" fill="none" extrusionOk="0">
                    <a:moveTo>
                      <a:pt x="18360" y="13618"/>
                    </a:moveTo>
                    <a:lnTo>
                      <a:pt x="1521" y="13618"/>
                    </a:lnTo>
                    <a:cubicBezTo>
                      <a:pt x="670" y="13618"/>
                      <a:pt x="1" y="12919"/>
                      <a:pt x="1" y="12098"/>
                    </a:cubicBezTo>
                    <a:lnTo>
                      <a:pt x="1" y="1521"/>
                    </a:lnTo>
                    <a:cubicBezTo>
                      <a:pt x="1" y="700"/>
                      <a:pt x="670" y="1"/>
                      <a:pt x="1521" y="1"/>
                    </a:cubicBezTo>
                    <a:lnTo>
                      <a:pt x="18360" y="1"/>
                    </a:lnTo>
                    <a:cubicBezTo>
                      <a:pt x="19181" y="1"/>
                      <a:pt x="19880" y="700"/>
                      <a:pt x="19880" y="1521"/>
                    </a:cubicBezTo>
                    <a:lnTo>
                      <a:pt x="19880" y="12098"/>
                    </a:lnTo>
                    <a:cubicBezTo>
                      <a:pt x="19819" y="12919"/>
                      <a:pt x="19181" y="13618"/>
                      <a:pt x="18360" y="13618"/>
                    </a:cubicBezTo>
                    <a:close/>
                  </a:path>
                </a:pathLst>
              </a:custGeom>
              <a:noFill/>
              <a:ln w="3800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7"/>
              <p:cNvSpPr/>
              <p:nvPr/>
            </p:nvSpPr>
            <p:spPr>
              <a:xfrm>
                <a:off x="13303700" y="2089225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1"/>
                    </a:moveTo>
                    <a:cubicBezTo>
                      <a:pt x="335" y="1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1"/>
                      <a:pt x="76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7"/>
              <p:cNvSpPr/>
              <p:nvPr/>
            </p:nvSpPr>
            <p:spPr>
              <a:xfrm>
                <a:off x="12993675" y="2281475"/>
                <a:ext cx="228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3" extrusionOk="0">
                    <a:moveTo>
                      <a:pt x="456" y="1"/>
                    </a:moveTo>
                    <a:cubicBezTo>
                      <a:pt x="213" y="1"/>
                      <a:pt x="0" y="213"/>
                      <a:pt x="0" y="457"/>
                    </a:cubicBezTo>
                    <a:cubicBezTo>
                      <a:pt x="0" y="700"/>
                      <a:pt x="213" y="913"/>
                      <a:pt x="456" y="913"/>
                    </a:cubicBezTo>
                    <a:cubicBezTo>
                      <a:pt x="730" y="913"/>
                      <a:pt x="912" y="669"/>
                      <a:pt x="912" y="457"/>
                    </a:cubicBezTo>
                    <a:cubicBezTo>
                      <a:pt x="912" y="213"/>
                      <a:pt x="730" y="1"/>
                      <a:pt x="456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7"/>
              <p:cNvSpPr/>
              <p:nvPr/>
            </p:nvSpPr>
            <p:spPr>
              <a:xfrm>
                <a:off x="13298375" y="2297425"/>
                <a:ext cx="1752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0" extrusionOk="0">
                    <a:moveTo>
                      <a:pt x="366" y="1"/>
                    </a:moveTo>
                    <a:cubicBezTo>
                      <a:pt x="183" y="1"/>
                      <a:pt x="1" y="153"/>
                      <a:pt x="1" y="335"/>
                    </a:cubicBezTo>
                    <a:cubicBezTo>
                      <a:pt x="1" y="518"/>
                      <a:pt x="183" y="670"/>
                      <a:pt x="366" y="670"/>
                    </a:cubicBezTo>
                    <a:cubicBezTo>
                      <a:pt x="548" y="670"/>
                      <a:pt x="700" y="518"/>
                      <a:pt x="700" y="335"/>
                    </a:cubicBezTo>
                    <a:cubicBezTo>
                      <a:pt x="700" y="153"/>
                      <a:pt x="548" y="1"/>
                      <a:pt x="366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7"/>
              <p:cNvSpPr/>
              <p:nvPr/>
            </p:nvSpPr>
            <p:spPr>
              <a:xfrm>
                <a:off x="13046850" y="2111275"/>
                <a:ext cx="380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0" extrusionOk="0">
                    <a:moveTo>
                      <a:pt x="761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85"/>
                      <a:pt x="335" y="1520"/>
                      <a:pt x="761" y="1520"/>
                    </a:cubicBezTo>
                    <a:cubicBezTo>
                      <a:pt x="1186" y="1520"/>
                      <a:pt x="1521" y="1185"/>
                      <a:pt x="1521" y="760"/>
                    </a:cubicBezTo>
                    <a:cubicBezTo>
                      <a:pt x="1521" y="334"/>
                      <a:pt x="1186" y="0"/>
                      <a:pt x="761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9" name="Google Shape;1779;p37"/>
            <p:cNvGrpSpPr/>
            <p:nvPr/>
          </p:nvGrpSpPr>
          <p:grpSpPr>
            <a:xfrm>
              <a:off x="6265785" y="1346404"/>
              <a:ext cx="518269" cy="328105"/>
              <a:chOff x="783960" y="4261704"/>
              <a:chExt cx="518269" cy="328105"/>
            </a:xfrm>
          </p:grpSpPr>
          <p:sp>
            <p:nvSpPr>
              <p:cNvPr id="1780" name="Google Shape;1780;p37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81" name="Google Shape;1781;p37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1782" name="Google Shape;1782;p37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7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7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37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86" name="Google Shape;1786;p37"/>
            <p:cNvGrpSpPr/>
            <p:nvPr/>
          </p:nvGrpSpPr>
          <p:grpSpPr>
            <a:xfrm flipH="1">
              <a:off x="7976238" y="605862"/>
              <a:ext cx="850753" cy="850724"/>
              <a:chOff x="780950" y="891300"/>
              <a:chExt cx="727575" cy="727550"/>
            </a:xfrm>
          </p:grpSpPr>
          <p:sp>
            <p:nvSpPr>
              <p:cNvPr id="1787" name="Google Shape;1787;p37"/>
              <p:cNvSpPr/>
              <p:nvPr/>
            </p:nvSpPr>
            <p:spPr>
              <a:xfrm>
                <a:off x="1354900" y="976875"/>
                <a:ext cx="153625" cy="278200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11128" extrusionOk="0">
                    <a:moveTo>
                      <a:pt x="952" y="1"/>
                    </a:moveTo>
                    <a:lnTo>
                      <a:pt x="1" y="1123"/>
                    </a:lnTo>
                    <a:cubicBezTo>
                      <a:pt x="2968" y="3615"/>
                      <a:pt x="4661" y="7286"/>
                      <a:pt x="4661" y="11128"/>
                    </a:cubicBezTo>
                    <a:lnTo>
                      <a:pt x="6144" y="11128"/>
                    </a:lnTo>
                    <a:cubicBezTo>
                      <a:pt x="6144" y="6829"/>
                      <a:pt x="4261" y="2759"/>
                      <a:pt x="9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7"/>
              <p:cNvSpPr/>
              <p:nvPr/>
            </p:nvSpPr>
            <p:spPr>
              <a:xfrm>
                <a:off x="1410075" y="1329250"/>
                <a:ext cx="88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5517" extrusionOk="0">
                    <a:moveTo>
                      <a:pt x="2130" y="0"/>
                    </a:moveTo>
                    <a:cubicBezTo>
                      <a:pt x="1750" y="1693"/>
                      <a:pt x="1027" y="3272"/>
                      <a:pt x="0" y="4660"/>
                    </a:cubicBezTo>
                    <a:lnTo>
                      <a:pt x="1198" y="5516"/>
                    </a:lnTo>
                    <a:cubicBezTo>
                      <a:pt x="2321" y="3957"/>
                      <a:pt x="3120" y="2226"/>
                      <a:pt x="3557" y="343"/>
                    </a:cubicBezTo>
                    <a:lnTo>
                      <a:pt x="2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7"/>
              <p:cNvSpPr/>
              <p:nvPr/>
            </p:nvSpPr>
            <p:spPr>
              <a:xfrm>
                <a:off x="888900" y="1488075"/>
                <a:ext cx="4379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17519" h="5231" extrusionOk="0">
                    <a:moveTo>
                      <a:pt x="1027" y="0"/>
                    </a:moveTo>
                    <a:lnTo>
                      <a:pt x="0" y="1046"/>
                    </a:lnTo>
                    <a:cubicBezTo>
                      <a:pt x="2739" y="3766"/>
                      <a:pt x="6372" y="5231"/>
                      <a:pt x="10233" y="5231"/>
                    </a:cubicBezTo>
                    <a:cubicBezTo>
                      <a:pt x="12801" y="5231"/>
                      <a:pt x="15312" y="4565"/>
                      <a:pt x="17518" y="3291"/>
                    </a:cubicBezTo>
                    <a:lnTo>
                      <a:pt x="16796" y="2016"/>
                    </a:lnTo>
                    <a:cubicBezTo>
                      <a:pt x="14818" y="3158"/>
                      <a:pt x="12535" y="3785"/>
                      <a:pt x="10233" y="3785"/>
                    </a:cubicBezTo>
                    <a:cubicBezTo>
                      <a:pt x="6753" y="3785"/>
                      <a:pt x="3500" y="2454"/>
                      <a:pt x="1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7"/>
              <p:cNvSpPr/>
              <p:nvPr/>
            </p:nvSpPr>
            <p:spPr>
              <a:xfrm>
                <a:off x="780950" y="999700"/>
                <a:ext cx="131750" cy="39757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5903" extrusionOk="0">
                    <a:moveTo>
                      <a:pt x="4223" y="1"/>
                    </a:moveTo>
                    <a:cubicBezTo>
                      <a:pt x="1484" y="2721"/>
                      <a:pt x="1" y="6392"/>
                      <a:pt x="1" y="10272"/>
                    </a:cubicBezTo>
                    <a:cubicBezTo>
                      <a:pt x="1" y="12193"/>
                      <a:pt x="381" y="14095"/>
                      <a:pt x="1142" y="15902"/>
                    </a:cubicBezTo>
                    <a:lnTo>
                      <a:pt x="2492" y="15332"/>
                    </a:lnTo>
                    <a:cubicBezTo>
                      <a:pt x="1808" y="13715"/>
                      <a:pt x="1465" y="12003"/>
                      <a:pt x="1465" y="10234"/>
                    </a:cubicBezTo>
                    <a:cubicBezTo>
                      <a:pt x="1465" y="6772"/>
                      <a:pt x="2816" y="3482"/>
                      <a:pt x="5269" y="1009"/>
                    </a:cubicBezTo>
                    <a:lnTo>
                      <a:pt x="42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7"/>
              <p:cNvSpPr/>
              <p:nvPr/>
            </p:nvSpPr>
            <p:spPr>
              <a:xfrm>
                <a:off x="976875" y="891300"/>
                <a:ext cx="166925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2930" extrusionOk="0">
                    <a:moveTo>
                      <a:pt x="6676" y="0"/>
                    </a:moveTo>
                    <a:cubicBezTo>
                      <a:pt x="4356" y="0"/>
                      <a:pt x="2054" y="571"/>
                      <a:pt x="0" y="1617"/>
                    </a:cubicBezTo>
                    <a:lnTo>
                      <a:pt x="685" y="2929"/>
                    </a:lnTo>
                    <a:cubicBezTo>
                      <a:pt x="2549" y="1959"/>
                      <a:pt x="4565" y="1484"/>
                      <a:pt x="6676" y="1484"/>
                    </a:cubicBezTo>
                    <a:lnTo>
                      <a:pt x="66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7"/>
              <p:cNvSpPr/>
              <p:nvPr/>
            </p:nvSpPr>
            <p:spPr>
              <a:xfrm>
                <a:off x="922175" y="1033000"/>
                <a:ext cx="444650" cy="444625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85" extrusionOk="0">
                    <a:moveTo>
                      <a:pt x="8902" y="0"/>
                    </a:moveTo>
                    <a:cubicBezTo>
                      <a:pt x="3976" y="0"/>
                      <a:pt x="1" y="3976"/>
                      <a:pt x="1" y="8883"/>
                    </a:cubicBezTo>
                    <a:cubicBezTo>
                      <a:pt x="1" y="13790"/>
                      <a:pt x="3976" y="17785"/>
                      <a:pt x="8902" y="17785"/>
                    </a:cubicBezTo>
                    <a:cubicBezTo>
                      <a:pt x="13810" y="17785"/>
                      <a:pt x="17785" y="13790"/>
                      <a:pt x="17785" y="8883"/>
                    </a:cubicBezTo>
                    <a:cubicBezTo>
                      <a:pt x="17785" y="3976"/>
                      <a:pt x="13810" y="0"/>
                      <a:pt x="8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7"/>
              <p:cNvSpPr/>
              <p:nvPr/>
            </p:nvSpPr>
            <p:spPr>
              <a:xfrm flipH="1">
                <a:off x="1028700" y="1107650"/>
                <a:ext cx="2335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9340" h="11509" extrusionOk="0">
                    <a:moveTo>
                      <a:pt x="4109" y="3082"/>
                    </a:moveTo>
                    <a:lnTo>
                      <a:pt x="4109" y="4927"/>
                    </a:lnTo>
                    <a:cubicBezTo>
                      <a:pt x="3976" y="4927"/>
                      <a:pt x="3843" y="4927"/>
                      <a:pt x="3728" y="4946"/>
                    </a:cubicBezTo>
                    <a:cubicBezTo>
                      <a:pt x="3614" y="4965"/>
                      <a:pt x="3500" y="4965"/>
                      <a:pt x="3405" y="4965"/>
                    </a:cubicBezTo>
                    <a:cubicBezTo>
                      <a:pt x="2949" y="4965"/>
                      <a:pt x="2606" y="4870"/>
                      <a:pt x="2397" y="4737"/>
                    </a:cubicBezTo>
                    <a:cubicBezTo>
                      <a:pt x="2188" y="4585"/>
                      <a:pt x="2074" y="4375"/>
                      <a:pt x="2074" y="4147"/>
                    </a:cubicBezTo>
                    <a:cubicBezTo>
                      <a:pt x="2074" y="4014"/>
                      <a:pt x="2112" y="3900"/>
                      <a:pt x="2188" y="3805"/>
                    </a:cubicBezTo>
                    <a:cubicBezTo>
                      <a:pt x="2264" y="3691"/>
                      <a:pt x="2359" y="3557"/>
                      <a:pt x="2511" y="3481"/>
                    </a:cubicBezTo>
                    <a:cubicBezTo>
                      <a:pt x="2663" y="3348"/>
                      <a:pt x="2873" y="3291"/>
                      <a:pt x="3139" y="3215"/>
                    </a:cubicBezTo>
                    <a:cubicBezTo>
                      <a:pt x="3405" y="3139"/>
                      <a:pt x="3728" y="3120"/>
                      <a:pt x="4109" y="3082"/>
                    </a:cubicBezTo>
                    <a:close/>
                    <a:moveTo>
                      <a:pt x="6030" y="6277"/>
                    </a:moveTo>
                    <a:cubicBezTo>
                      <a:pt x="6563" y="6277"/>
                      <a:pt x="6943" y="6373"/>
                      <a:pt x="7171" y="6544"/>
                    </a:cubicBezTo>
                    <a:cubicBezTo>
                      <a:pt x="7438" y="6715"/>
                      <a:pt x="7552" y="6943"/>
                      <a:pt x="7552" y="7228"/>
                    </a:cubicBezTo>
                    <a:cubicBezTo>
                      <a:pt x="7552" y="7400"/>
                      <a:pt x="7514" y="7571"/>
                      <a:pt x="7438" y="7704"/>
                    </a:cubicBezTo>
                    <a:cubicBezTo>
                      <a:pt x="7361" y="7875"/>
                      <a:pt x="7247" y="7989"/>
                      <a:pt x="7057" y="8103"/>
                    </a:cubicBezTo>
                    <a:cubicBezTo>
                      <a:pt x="6867" y="8237"/>
                      <a:pt x="6658" y="8332"/>
                      <a:pt x="6372" y="8389"/>
                    </a:cubicBezTo>
                    <a:cubicBezTo>
                      <a:pt x="6087" y="8465"/>
                      <a:pt x="5745" y="8522"/>
                      <a:pt x="5345" y="8541"/>
                    </a:cubicBezTo>
                    <a:lnTo>
                      <a:pt x="5326" y="8541"/>
                    </a:lnTo>
                    <a:lnTo>
                      <a:pt x="5326" y="6334"/>
                    </a:lnTo>
                    <a:cubicBezTo>
                      <a:pt x="5440" y="6334"/>
                      <a:pt x="5554" y="6334"/>
                      <a:pt x="5688" y="6296"/>
                    </a:cubicBezTo>
                    <a:cubicBezTo>
                      <a:pt x="5802" y="6277"/>
                      <a:pt x="5916" y="6277"/>
                      <a:pt x="6030" y="6277"/>
                    </a:cubicBezTo>
                    <a:close/>
                    <a:moveTo>
                      <a:pt x="4109" y="1"/>
                    </a:moveTo>
                    <a:lnTo>
                      <a:pt x="4109" y="1560"/>
                    </a:lnTo>
                    <a:cubicBezTo>
                      <a:pt x="3424" y="1598"/>
                      <a:pt x="2835" y="1693"/>
                      <a:pt x="2359" y="1846"/>
                    </a:cubicBezTo>
                    <a:cubicBezTo>
                      <a:pt x="1883" y="2017"/>
                      <a:pt x="1503" y="2226"/>
                      <a:pt x="1180" y="2473"/>
                    </a:cubicBezTo>
                    <a:cubicBezTo>
                      <a:pt x="894" y="2701"/>
                      <a:pt x="685" y="2987"/>
                      <a:pt x="552" y="3310"/>
                    </a:cubicBezTo>
                    <a:cubicBezTo>
                      <a:pt x="419" y="3614"/>
                      <a:pt x="362" y="3938"/>
                      <a:pt x="362" y="4261"/>
                    </a:cubicBezTo>
                    <a:cubicBezTo>
                      <a:pt x="362" y="4604"/>
                      <a:pt x="457" y="4946"/>
                      <a:pt x="590" y="5231"/>
                    </a:cubicBezTo>
                    <a:cubicBezTo>
                      <a:pt x="742" y="5517"/>
                      <a:pt x="951" y="5745"/>
                      <a:pt x="1218" y="5935"/>
                    </a:cubicBezTo>
                    <a:cubicBezTo>
                      <a:pt x="1446" y="6144"/>
                      <a:pt x="1750" y="6277"/>
                      <a:pt x="2093" y="6373"/>
                    </a:cubicBezTo>
                    <a:cubicBezTo>
                      <a:pt x="2416" y="6468"/>
                      <a:pt x="2777" y="6525"/>
                      <a:pt x="3139" y="6525"/>
                    </a:cubicBezTo>
                    <a:cubicBezTo>
                      <a:pt x="3310" y="6525"/>
                      <a:pt x="3443" y="6525"/>
                      <a:pt x="3614" y="6487"/>
                    </a:cubicBezTo>
                    <a:cubicBezTo>
                      <a:pt x="3748" y="6487"/>
                      <a:pt x="3938" y="6468"/>
                      <a:pt x="4109" y="6449"/>
                    </a:cubicBezTo>
                    <a:lnTo>
                      <a:pt x="4109" y="8484"/>
                    </a:lnTo>
                    <a:cubicBezTo>
                      <a:pt x="3805" y="8465"/>
                      <a:pt x="3500" y="8446"/>
                      <a:pt x="3215" y="8370"/>
                    </a:cubicBezTo>
                    <a:cubicBezTo>
                      <a:pt x="2930" y="8332"/>
                      <a:pt x="2644" y="8256"/>
                      <a:pt x="2378" y="8160"/>
                    </a:cubicBezTo>
                    <a:cubicBezTo>
                      <a:pt x="2112" y="8065"/>
                      <a:pt x="1845" y="7970"/>
                      <a:pt x="1598" y="7856"/>
                    </a:cubicBezTo>
                    <a:cubicBezTo>
                      <a:pt x="1332" y="7723"/>
                      <a:pt x="1085" y="7609"/>
                      <a:pt x="837" y="7476"/>
                    </a:cubicBezTo>
                    <a:lnTo>
                      <a:pt x="0" y="8769"/>
                    </a:lnTo>
                    <a:cubicBezTo>
                      <a:pt x="571" y="9073"/>
                      <a:pt x="1180" y="9340"/>
                      <a:pt x="1902" y="9549"/>
                    </a:cubicBezTo>
                    <a:cubicBezTo>
                      <a:pt x="2587" y="9777"/>
                      <a:pt x="3348" y="9891"/>
                      <a:pt x="4166" y="9929"/>
                    </a:cubicBezTo>
                    <a:lnTo>
                      <a:pt x="4166" y="11508"/>
                    </a:lnTo>
                    <a:lnTo>
                      <a:pt x="5402" y="11508"/>
                    </a:lnTo>
                    <a:lnTo>
                      <a:pt x="5402" y="9910"/>
                    </a:lnTo>
                    <a:cubicBezTo>
                      <a:pt x="6011" y="9891"/>
                      <a:pt x="6563" y="9777"/>
                      <a:pt x="7038" y="9625"/>
                    </a:cubicBezTo>
                    <a:cubicBezTo>
                      <a:pt x="7514" y="9454"/>
                      <a:pt x="7932" y="9264"/>
                      <a:pt x="8274" y="9016"/>
                    </a:cubicBezTo>
                    <a:cubicBezTo>
                      <a:pt x="8598" y="8750"/>
                      <a:pt x="8864" y="8465"/>
                      <a:pt x="9054" y="8103"/>
                    </a:cubicBezTo>
                    <a:cubicBezTo>
                      <a:pt x="9245" y="7780"/>
                      <a:pt x="9340" y="7362"/>
                      <a:pt x="9340" y="6943"/>
                    </a:cubicBezTo>
                    <a:cubicBezTo>
                      <a:pt x="9340" y="6582"/>
                      <a:pt x="9264" y="6277"/>
                      <a:pt x="9149" y="5992"/>
                    </a:cubicBezTo>
                    <a:cubicBezTo>
                      <a:pt x="9016" y="5726"/>
                      <a:pt x="8845" y="5460"/>
                      <a:pt x="8579" y="5269"/>
                    </a:cubicBezTo>
                    <a:cubicBezTo>
                      <a:pt x="8351" y="5079"/>
                      <a:pt x="8027" y="4946"/>
                      <a:pt x="7647" y="4832"/>
                    </a:cubicBezTo>
                    <a:cubicBezTo>
                      <a:pt x="7266" y="4699"/>
                      <a:pt x="6848" y="4661"/>
                      <a:pt x="6372" y="4661"/>
                    </a:cubicBezTo>
                    <a:cubicBezTo>
                      <a:pt x="6201" y="4661"/>
                      <a:pt x="6030" y="4661"/>
                      <a:pt x="5878" y="4680"/>
                    </a:cubicBezTo>
                    <a:cubicBezTo>
                      <a:pt x="5707" y="4699"/>
                      <a:pt x="5535" y="4699"/>
                      <a:pt x="5364" y="4737"/>
                    </a:cubicBezTo>
                    <a:lnTo>
                      <a:pt x="5364" y="3063"/>
                    </a:lnTo>
                    <a:cubicBezTo>
                      <a:pt x="5821" y="3139"/>
                      <a:pt x="6258" y="3215"/>
                      <a:pt x="6658" y="3329"/>
                    </a:cubicBezTo>
                    <a:cubicBezTo>
                      <a:pt x="7057" y="3443"/>
                      <a:pt x="7419" y="3595"/>
                      <a:pt x="7780" y="3729"/>
                    </a:cubicBezTo>
                    <a:lnTo>
                      <a:pt x="8484" y="2397"/>
                    </a:lnTo>
                    <a:cubicBezTo>
                      <a:pt x="8027" y="2207"/>
                      <a:pt x="7533" y="2036"/>
                      <a:pt x="7019" y="1903"/>
                    </a:cubicBezTo>
                    <a:cubicBezTo>
                      <a:pt x="6487" y="1750"/>
                      <a:pt x="5916" y="1655"/>
                      <a:pt x="5345" y="1617"/>
                    </a:cubicBezTo>
                    <a:lnTo>
                      <a:pt x="5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37"/>
            <p:cNvGrpSpPr/>
            <p:nvPr/>
          </p:nvGrpSpPr>
          <p:grpSpPr>
            <a:xfrm flipH="1">
              <a:off x="7025714" y="1287024"/>
              <a:ext cx="376456" cy="657790"/>
              <a:chOff x="983525" y="1693500"/>
              <a:chExt cx="321950" cy="562550"/>
            </a:xfrm>
          </p:grpSpPr>
          <p:sp>
            <p:nvSpPr>
              <p:cNvPr id="1795" name="Google Shape;1795;p37"/>
              <p:cNvSpPr/>
              <p:nvPr/>
            </p:nvSpPr>
            <p:spPr>
              <a:xfrm>
                <a:off x="983525" y="1693500"/>
                <a:ext cx="3219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2878" y="1027"/>
                    </a:lnTo>
                    <a:lnTo>
                      <a:pt x="12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7"/>
              <p:cNvSpPr/>
              <p:nvPr/>
            </p:nvSpPr>
            <p:spPr>
              <a:xfrm>
                <a:off x="984000" y="1761500"/>
                <a:ext cx="1816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7266" y="1027"/>
                    </a:lnTo>
                    <a:lnTo>
                      <a:pt x="72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7"/>
              <p:cNvSpPr/>
              <p:nvPr/>
            </p:nvSpPr>
            <p:spPr>
              <a:xfrm>
                <a:off x="1207025" y="1761500"/>
                <a:ext cx="979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919" y="1027"/>
                    </a:lnTo>
                    <a:lnTo>
                      <a:pt x="39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7"/>
              <p:cNvSpPr/>
              <p:nvPr/>
            </p:nvSpPr>
            <p:spPr>
              <a:xfrm>
                <a:off x="1234125" y="1828550"/>
                <a:ext cx="70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2835" y="1027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7"/>
              <p:cNvSpPr/>
              <p:nvPr/>
            </p:nvSpPr>
            <p:spPr>
              <a:xfrm>
                <a:off x="984000" y="1828550"/>
                <a:ext cx="1959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7837" y="1027"/>
                    </a:lnTo>
                    <a:lnTo>
                      <a:pt x="7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7"/>
              <p:cNvSpPr/>
              <p:nvPr/>
            </p:nvSpPr>
            <p:spPr>
              <a:xfrm>
                <a:off x="1096700" y="1897025"/>
                <a:ext cx="2087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8351" y="1027"/>
                    </a:lnTo>
                    <a:lnTo>
                      <a:pt x="83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7"/>
              <p:cNvSpPr/>
              <p:nvPr/>
            </p:nvSpPr>
            <p:spPr>
              <a:xfrm>
                <a:off x="1137125" y="1968825"/>
                <a:ext cx="167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6715" y="1027"/>
                    </a:lnTo>
                    <a:lnTo>
                      <a:pt x="6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7"/>
              <p:cNvSpPr/>
              <p:nvPr/>
            </p:nvSpPr>
            <p:spPr>
              <a:xfrm>
                <a:off x="1060075" y="2111950"/>
                <a:ext cx="2449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1009" extrusionOk="0">
                    <a:moveTo>
                      <a:pt x="1" y="0"/>
                    </a:moveTo>
                    <a:lnTo>
                      <a:pt x="1" y="1009"/>
                    </a:lnTo>
                    <a:lnTo>
                      <a:pt x="9797" y="1009"/>
                    </a:lnTo>
                    <a:lnTo>
                      <a:pt x="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7"/>
              <p:cNvSpPr/>
              <p:nvPr/>
            </p:nvSpPr>
            <p:spPr>
              <a:xfrm>
                <a:off x="1060075" y="2170925"/>
                <a:ext cx="2449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1028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9797" y="1027"/>
                    </a:lnTo>
                    <a:lnTo>
                      <a:pt x="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7"/>
              <p:cNvSpPr/>
              <p:nvPr/>
            </p:nvSpPr>
            <p:spPr>
              <a:xfrm>
                <a:off x="1137125" y="2230350"/>
                <a:ext cx="167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6715" y="1028"/>
                    </a:lnTo>
                    <a:lnTo>
                      <a:pt x="6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7"/>
            <p:cNvGrpSpPr/>
            <p:nvPr/>
          </p:nvGrpSpPr>
          <p:grpSpPr>
            <a:xfrm>
              <a:off x="4689056" y="170858"/>
              <a:ext cx="2199587" cy="1906939"/>
              <a:chOff x="7383006" y="651608"/>
              <a:chExt cx="2199587" cy="1906939"/>
            </a:xfrm>
          </p:grpSpPr>
          <p:sp>
            <p:nvSpPr>
              <p:cNvPr id="1806" name="Google Shape;1806;p37"/>
              <p:cNvSpPr/>
              <p:nvPr/>
            </p:nvSpPr>
            <p:spPr>
              <a:xfrm>
                <a:off x="7383006" y="1647171"/>
                <a:ext cx="773168" cy="911376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32991" extrusionOk="0">
                    <a:moveTo>
                      <a:pt x="2302" y="0"/>
                    </a:moveTo>
                    <a:cubicBezTo>
                      <a:pt x="1035" y="0"/>
                      <a:pt x="1" y="1068"/>
                      <a:pt x="1" y="2302"/>
                    </a:cubicBezTo>
                    <a:lnTo>
                      <a:pt x="1" y="30689"/>
                    </a:lnTo>
                    <a:cubicBezTo>
                      <a:pt x="1" y="31956"/>
                      <a:pt x="1035" y="32990"/>
                      <a:pt x="2302" y="32990"/>
                    </a:cubicBezTo>
                    <a:lnTo>
                      <a:pt x="25686" y="32990"/>
                    </a:lnTo>
                    <a:cubicBezTo>
                      <a:pt x="26953" y="32990"/>
                      <a:pt x="27987" y="31990"/>
                      <a:pt x="27987" y="30689"/>
                    </a:cubicBezTo>
                    <a:lnTo>
                      <a:pt x="27987" y="2302"/>
                    </a:lnTo>
                    <a:cubicBezTo>
                      <a:pt x="27987" y="1068"/>
                      <a:pt x="26953" y="0"/>
                      <a:pt x="256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7"/>
              <p:cNvSpPr/>
              <p:nvPr/>
            </p:nvSpPr>
            <p:spPr>
              <a:xfrm>
                <a:off x="7441074" y="1595567"/>
                <a:ext cx="772229" cy="911376"/>
              </a:xfrm>
              <a:custGeom>
                <a:avLst/>
                <a:gdLst/>
                <a:ahLst/>
                <a:cxnLst/>
                <a:rect l="l" t="t" r="r" b="b"/>
                <a:pathLst>
                  <a:path w="27954" h="32991" extrusionOk="0">
                    <a:moveTo>
                      <a:pt x="2268" y="0"/>
                    </a:moveTo>
                    <a:cubicBezTo>
                      <a:pt x="1034" y="0"/>
                      <a:pt x="0" y="1034"/>
                      <a:pt x="0" y="2302"/>
                    </a:cubicBezTo>
                    <a:lnTo>
                      <a:pt x="0" y="30689"/>
                    </a:lnTo>
                    <a:cubicBezTo>
                      <a:pt x="0" y="31956"/>
                      <a:pt x="1034" y="32990"/>
                      <a:pt x="2268" y="32990"/>
                    </a:cubicBezTo>
                    <a:lnTo>
                      <a:pt x="25685" y="32990"/>
                    </a:lnTo>
                    <a:cubicBezTo>
                      <a:pt x="26919" y="32990"/>
                      <a:pt x="27953" y="31956"/>
                      <a:pt x="27953" y="30689"/>
                    </a:cubicBezTo>
                    <a:lnTo>
                      <a:pt x="27953" y="2302"/>
                    </a:lnTo>
                    <a:cubicBezTo>
                      <a:pt x="27953" y="1034"/>
                      <a:pt x="26919" y="0"/>
                      <a:pt x="25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7"/>
              <p:cNvSpPr/>
              <p:nvPr/>
            </p:nvSpPr>
            <p:spPr>
              <a:xfrm>
                <a:off x="7658541" y="1180884"/>
                <a:ext cx="998920" cy="957455"/>
              </a:xfrm>
              <a:custGeom>
                <a:avLst/>
                <a:gdLst/>
                <a:ahLst/>
                <a:cxnLst/>
                <a:rect l="l" t="t" r="r" b="b"/>
                <a:pathLst>
                  <a:path w="36160" h="34659" extrusionOk="0">
                    <a:moveTo>
                      <a:pt x="4003" y="0"/>
                    </a:moveTo>
                    <a:cubicBezTo>
                      <a:pt x="1802" y="0"/>
                      <a:pt x="0" y="1802"/>
                      <a:pt x="0" y="4003"/>
                    </a:cubicBezTo>
                    <a:lnTo>
                      <a:pt x="0" y="30656"/>
                    </a:lnTo>
                    <a:cubicBezTo>
                      <a:pt x="0" y="32857"/>
                      <a:pt x="1802" y="34659"/>
                      <a:pt x="4003" y="34659"/>
                    </a:cubicBezTo>
                    <a:lnTo>
                      <a:pt x="32157" y="34659"/>
                    </a:lnTo>
                    <a:cubicBezTo>
                      <a:pt x="34358" y="34659"/>
                      <a:pt x="36160" y="32857"/>
                      <a:pt x="36160" y="30656"/>
                    </a:cubicBezTo>
                    <a:lnTo>
                      <a:pt x="36160" y="4003"/>
                    </a:lnTo>
                    <a:cubicBezTo>
                      <a:pt x="36160" y="1802"/>
                      <a:pt x="34358" y="0"/>
                      <a:pt x="32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7"/>
              <p:cNvSpPr/>
              <p:nvPr/>
            </p:nvSpPr>
            <p:spPr>
              <a:xfrm>
                <a:off x="7713820" y="1129280"/>
                <a:ext cx="999859" cy="957455"/>
              </a:xfrm>
              <a:custGeom>
                <a:avLst/>
                <a:gdLst/>
                <a:ahLst/>
                <a:cxnLst/>
                <a:rect l="l" t="t" r="r" b="b"/>
                <a:pathLst>
                  <a:path w="36194" h="34659" extrusionOk="0">
                    <a:moveTo>
                      <a:pt x="4004" y="0"/>
                    </a:moveTo>
                    <a:cubicBezTo>
                      <a:pt x="1802" y="0"/>
                      <a:pt x="1" y="1802"/>
                      <a:pt x="1" y="4003"/>
                    </a:cubicBezTo>
                    <a:lnTo>
                      <a:pt x="1" y="30656"/>
                    </a:lnTo>
                    <a:cubicBezTo>
                      <a:pt x="1" y="32857"/>
                      <a:pt x="1802" y="34659"/>
                      <a:pt x="4004" y="34659"/>
                    </a:cubicBezTo>
                    <a:lnTo>
                      <a:pt x="32157" y="34659"/>
                    </a:lnTo>
                    <a:cubicBezTo>
                      <a:pt x="34392" y="34659"/>
                      <a:pt x="36193" y="32857"/>
                      <a:pt x="36160" y="30656"/>
                    </a:cubicBezTo>
                    <a:lnTo>
                      <a:pt x="36160" y="4003"/>
                    </a:lnTo>
                    <a:cubicBezTo>
                      <a:pt x="36160" y="1768"/>
                      <a:pt x="34359" y="0"/>
                      <a:pt x="3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7"/>
              <p:cNvSpPr/>
              <p:nvPr/>
            </p:nvSpPr>
            <p:spPr>
              <a:xfrm>
                <a:off x="7793989" y="1189172"/>
                <a:ext cx="838585" cy="838584"/>
              </a:xfrm>
              <a:custGeom>
                <a:avLst/>
                <a:gdLst/>
                <a:ahLst/>
                <a:cxnLst/>
                <a:rect l="l" t="t" r="r" b="b"/>
                <a:pathLst>
                  <a:path w="30356" h="30356" extrusionOk="0">
                    <a:moveTo>
                      <a:pt x="15178" y="4437"/>
                    </a:moveTo>
                    <a:cubicBezTo>
                      <a:pt x="21116" y="4437"/>
                      <a:pt x="25919" y="9241"/>
                      <a:pt x="25919" y="15178"/>
                    </a:cubicBezTo>
                    <a:cubicBezTo>
                      <a:pt x="25919" y="21082"/>
                      <a:pt x="21116" y="25886"/>
                      <a:pt x="15178" y="25886"/>
                    </a:cubicBezTo>
                    <a:cubicBezTo>
                      <a:pt x="9274" y="25886"/>
                      <a:pt x="4471" y="21082"/>
                      <a:pt x="4471" y="15178"/>
                    </a:cubicBezTo>
                    <a:cubicBezTo>
                      <a:pt x="4471" y="9241"/>
                      <a:pt x="9274" y="4437"/>
                      <a:pt x="15178" y="4437"/>
                    </a:cubicBezTo>
                    <a:close/>
                    <a:moveTo>
                      <a:pt x="15178" y="1"/>
                    </a:moveTo>
                    <a:cubicBezTo>
                      <a:pt x="6806" y="1"/>
                      <a:pt x="1" y="6805"/>
                      <a:pt x="1" y="15178"/>
                    </a:cubicBezTo>
                    <a:cubicBezTo>
                      <a:pt x="1" y="23551"/>
                      <a:pt x="6806" y="30356"/>
                      <a:pt x="15178" y="30356"/>
                    </a:cubicBezTo>
                    <a:cubicBezTo>
                      <a:pt x="23584" y="30356"/>
                      <a:pt x="30356" y="23551"/>
                      <a:pt x="30356" y="15178"/>
                    </a:cubicBezTo>
                    <a:cubicBezTo>
                      <a:pt x="30323" y="6805"/>
                      <a:pt x="23584" y="1"/>
                      <a:pt x="151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7"/>
              <p:cNvSpPr/>
              <p:nvPr/>
            </p:nvSpPr>
            <p:spPr>
              <a:xfrm>
                <a:off x="8234476" y="1189172"/>
                <a:ext cx="394430" cy="411005"/>
              </a:xfrm>
              <a:custGeom>
                <a:avLst/>
                <a:gdLst/>
                <a:ahLst/>
                <a:cxnLst/>
                <a:rect l="l" t="t" r="r" b="b"/>
                <a:pathLst>
                  <a:path w="14278" h="14878" extrusionOk="0">
                    <a:moveTo>
                      <a:pt x="1" y="1"/>
                    </a:moveTo>
                    <a:lnTo>
                      <a:pt x="1" y="4470"/>
                    </a:lnTo>
                    <a:cubicBezTo>
                      <a:pt x="5471" y="4837"/>
                      <a:pt x="9808" y="9341"/>
                      <a:pt x="9941" y="14878"/>
                    </a:cubicBezTo>
                    <a:lnTo>
                      <a:pt x="14277" y="13377"/>
                    </a:lnTo>
                    <a:cubicBezTo>
                      <a:pt x="13410" y="6072"/>
                      <a:pt x="7406" y="368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7"/>
              <p:cNvSpPr/>
              <p:nvPr/>
            </p:nvSpPr>
            <p:spPr>
              <a:xfrm>
                <a:off x="7844681" y="1189172"/>
                <a:ext cx="389816" cy="31056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11242" extrusionOk="0">
                    <a:moveTo>
                      <a:pt x="13343" y="1"/>
                    </a:moveTo>
                    <a:cubicBezTo>
                      <a:pt x="7606" y="1"/>
                      <a:pt x="2602" y="3203"/>
                      <a:pt x="1" y="7906"/>
                    </a:cubicBezTo>
                    <a:lnTo>
                      <a:pt x="3336" y="11242"/>
                    </a:lnTo>
                    <a:cubicBezTo>
                      <a:pt x="4871" y="7239"/>
                      <a:pt x="8807" y="4404"/>
                      <a:pt x="13343" y="4404"/>
                    </a:cubicBezTo>
                    <a:cubicBezTo>
                      <a:pt x="13610" y="4404"/>
                      <a:pt x="13844" y="4404"/>
                      <a:pt x="14111" y="4470"/>
                    </a:cubicBezTo>
                    <a:lnTo>
                      <a:pt x="14111" y="34"/>
                    </a:lnTo>
                    <a:cubicBezTo>
                      <a:pt x="13844" y="34"/>
                      <a:pt x="13610" y="1"/>
                      <a:pt x="13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7"/>
              <p:cNvSpPr/>
              <p:nvPr/>
            </p:nvSpPr>
            <p:spPr>
              <a:xfrm>
                <a:off x="9034291" y="651608"/>
                <a:ext cx="548301" cy="548329"/>
              </a:xfrm>
              <a:custGeom>
                <a:avLst/>
                <a:gdLst/>
                <a:ahLst/>
                <a:cxnLst/>
                <a:rect l="l" t="t" r="r" b="b"/>
                <a:pathLst>
                  <a:path w="19848" h="19849" extrusionOk="0">
                    <a:moveTo>
                      <a:pt x="9640" y="935"/>
                    </a:moveTo>
                    <a:lnTo>
                      <a:pt x="9640" y="3803"/>
                    </a:lnTo>
                    <a:cubicBezTo>
                      <a:pt x="8907" y="3803"/>
                      <a:pt x="8173" y="3803"/>
                      <a:pt x="7506" y="3837"/>
                    </a:cubicBezTo>
                    <a:cubicBezTo>
                      <a:pt x="8306" y="2469"/>
                      <a:pt x="9140" y="1468"/>
                      <a:pt x="9640" y="935"/>
                    </a:cubicBezTo>
                    <a:close/>
                    <a:moveTo>
                      <a:pt x="10241" y="801"/>
                    </a:moveTo>
                    <a:cubicBezTo>
                      <a:pt x="10741" y="1302"/>
                      <a:pt x="11742" y="2436"/>
                      <a:pt x="12643" y="4004"/>
                    </a:cubicBezTo>
                    <a:cubicBezTo>
                      <a:pt x="11809" y="3937"/>
                      <a:pt x="11008" y="3837"/>
                      <a:pt x="10241" y="3837"/>
                    </a:cubicBezTo>
                    <a:lnTo>
                      <a:pt x="10241" y="801"/>
                    </a:lnTo>
                    <a:close/>
                    <a:moveTo>
                      <a:pt x="9073" y="768"/>
                    </a:moveTo>
                    <a:lnTo>
                      <a:pt x="9073" y="768"/>
                    </a:lnTo>
                    <a:cubicBezTo>
                      <a:pt x="8440" y="1435"/>
                      <a:pt x="7572" y="2503"/>
                      <a:pt x="6805" y="3937"/>
                    </a:cubicBezTo>
                    <a:cubicBezTo>
                      <a:pt x="5771" y="4004"/>
                      <a:pt x="4837" y="4170"/>
                      <a:pt x="4003" y="4337"/>
                    </a:cubicBezTo>
                    <a:cubicBezTo>
                      <a:pt x="5237" y="2636"/>
                      <a:pt x="6972" y="1402"/>
                      <a:pt x="9073" y="768"/>
                    </a:cubicBezTo>
                    <a:close/>
                    <a:moveTo>
                      <a:pt x="10975" y="768"/>
                    </a:moveTo>
                    <a:lnTo>
                      <a:pt x="10975" y="768"/>
                    </a:lnTo>
                    <a:cubicBezTo>
                      <a:pt x="13176" y="1402"/>
                      <a:pt x="15011" y="2803"/>
                      <a:pt x="16245" y="4637"/>
                    </a:cubicBezTo>
                    <a:cubicBezTo>
                      <a:pt x="15244" y="4437"/>
                      <a:pt x="14277" y="4237"/>
                      <a:pt x="13310" y="4104"/>
                    </a:cubicBezTo>
                    <a:cubicBezTo>
                      <a:pt x="12509" y="2603"/>
                      <a:pt x="11608" y="1468"/>
                      <a:pt x="10975" y="768"/>
                    </a:cubicBezTo>
                    <a:close/>
                    <a:moveTo>
                      <a:pt x="6805" y="1102"/>
                    </a:moveTo>
                    <a:lnTo>
                      <a:pt x="6805" y="1102"/>
                    </a:lnTo>
                    <a:cubicBezTo>
                      <a:pt x="5337" y="1935"/>
                      <a:pt x="4103" y="3103"/>
                      <a:pt x="3169" y="4571"/>
                    </a:cubicBezTo>
                    <a:cubicBezTo>
                      <a:pt x="2769" y="4671"/>
                      <a:pt x="2402" y="4771"/>
                      <a:pt x="2002" y="4871"/>
                    </a:cubicBezTo>
                    <a:cubicBezTo>
                      <a:pt x="3169" y="3136"/>
                      <a:pt x="4837" y="1802"/>
                      <a:pt x="6805" y="1102"/>
                    </a:cubicBezTo>
                    <a:close/>
                    <a:moveTo>
                      <a:pt x="13543" y="1302"/>
                    </a:moveTo>
                    <a:lnTo>
                      <a:pt x="13543" y="1302"/>
                    </a:lnTo>
                    <a:cubicBezTo>
                      <a:pt x="15411" y="2069"/>
                      <a:pt x="16946" y="3437"/>
                      <a:pt x="17980" y="5138"/>
                    </a:cubicBezTo>
                    <a:cubicBezTo>
                      <a:pt x="17646" y="5038"/>
                      <a:pt x="17346" y="4971"/>
                      <a:pt x="17012" y="4871"/>
                    </a:cubicBezTo>
                    <a:cubicBezTo>
                      <a:pt x="16178" y="3437"/>
                      <a:pt x="14978" y="2169"/>
                      <a:pt x="13543" y="1302"/>
                    </a:cubicBezTo>
                    <a:close/>
                    <a:moveTo>
                      <a:pt x="6505" y="4471"/>
                    </a:moveTo>
                    <a:lnTo>
                      <a:pt x="6505" y="4471"/>
                    </a:lnTo>
                    <a:cubicBezTo>
                      <a:pt x="5838" y="5838"/>
                      <a:pt x="5337" y="7506"/>
                      <a:pt x="5271" y="9341"/>
                    </a:cubicBezTo>
                    <a:lnTo>
                      <a:pt x="5271" y="9574"/>
                    </a:lnTo>
                    <a:lnTo>
                      <a:pt x="2268" y="9574"/>
                    </a:lnTo>
                    <a:cubicBezTo>
                      <a:pt x="2302" y="7906"/>
                      <a:pt x="2802" y="6339"/>
                      <a:pt x="3603" y="4971"/>
                    </a:cubicBezTo>
                    <a:cubicBezTo>
                      <a:pt x="4103" y="4871"/>
                      <a:pt x="4737" y="4771"/>
                      <a:pt x="5337" y="4637"/>
                    </a:cubicBezTo>
                    <a:cubicBezTo>
                      <a:pt x="5738" y="4604"/>
                      <a:pt x="6105" y="4504"/>
                      <a:pt x="6505" y="4471"/>
                    </a:cubicBezTo>
                    <a:close/>
                    <a:moveTo>
                      <a:pt x="2802" y="5238"/>
                    </a:moveTo>
                    <a:cubicBezTo>
                      <a:pt x="2135" y="6539"/>
                      <a:pt x="1735" y="8006"/>
                      <a:pt x="1668" y="9608"/>
                    </a:cubicBezTo>
                    <a:lnTo>
                      <a:pt x="567" y="9608"/>
                    </a:lnTo>
                    <a:cubicBezTo>
                      <a:pt x="601" y="8173"/>
                      <a:pt x="968" y="6806"/>
                      <a:pt x="1601" y="5638"/>
                    </a:cubicBezTo>
                    <a:cubicBezTo>
                      <a:pt x="1935" y="5505"/>
                      <a:pt x="2335" y="5405"/>
                      <a:pt x="2802" y="5238"/>
                    </a:cubicBezTo>
                    <a:close/>
                    <a:moveTo>
                      <a:pt x="8888" y="4376"/>
                    </a:moveTo>
                    <a:cubicBezTo>
                      <a:pt x="9135" y="4376"/>
                      <a:pt x="9386" y="4384"/>
                      <a:pt x="9640" y="4404"/>
                    </a:cubicBezTo>
                    <a:lnTo>
                      <a:pt x="9640" y="9608"/>
                    </a:lnTo>
                    <a:lnTo>
                      <a:pt x="5804" y="9608"/>
                    </a:lnTo>
                    <a:lnTo>
                      <a:pt x="5804" y="9441"/>
                    </a:lnTo>
                    <a:cubicBezTo>
                      <a:pt x="5904" y="7506"/>
                      <a:pt x="6471" y="5838"/>
                      <a:pt x="7172" y="4471"/>
                    </a:cubicBezTo>
                    <a:cubicBezTo>
                      <a:pt x="7714" y="4423"/>
                      <a:pt x="8290" y="4376"/>
                      <a:pt x="8888" y="4376"/>
                    </a:cubicBezTo>
                    <a:close/>
                    <a:moveTo>
                      <a:pt x="10241" y="4404"/>
                    </a:moveTo>
                    <a:cubicBezTo>
                      <a:pt x="11075" y="4437"/>
                      <a:pt x="11975" y="4504"/>
                      <a:pt x="12943" y="4637"/>
                    </a:cubicBezTo>
                    <a:cubicBezTo>
                      <a:pt x="13610" y="5972"/>
                      <a:pt x="14144" y="7606"/>
                      <a:pt x="14244" y="9441"/>
                    </a:cubicBezTo>
                    <a:lnTo>
                      <a:pt x="14244" y="9608"/>
                    </a:lnTo>
                    <a:lnTo>
                      <a:pt x="10241" y="9608"/>
                    </a:lnTo>
                    <a:lnTo>
                      <a:pt x="10241" y="4404"/>
                    </a:lnTo>
                    <a:close/>
                    <a:moveTo>
                      <a:pt x="13643" y="4737"/>
                    </a:moveTo>
                    <a:cubicBezTo>
                      <a:pt x="14611" y="4871"/>
                      <a:pt x="15611" y="5104"/>
                      <a:pt x="16679" y="5338"/>
                    </a:cubicBezTo>
                    <a:cubicBezTo>
                      <a:pt x="17313" y="6605"/>
                      <a:pt x="17746" y="8073"/>
                      <a:pt x="17813" y="9608"/>
                    </a:cubicBezTo>
                    <a:lnTo>
                      <a:pt x="14811" y="9608"/>
                    </a:lnTo>
                    <a:lnTo>
                      <a:pt x="14811" y="9407"/>
                    </a:lnTo>
                    <a:cubicBezTo>
                      <a:pt x="14744" y="7640"/>
                      <a:pt x="14277" y="6072"/>
                      <a:pt x="13643" y="4737"/>
                    </a:cubicBezTo>
                    <a:close/>
                    <a:moveTo>
                      <a:pt x="17346" y="5571"/>
                    </a:moveTo>
                    <a:lnTo>
                      <a:pt x="17346" y="5571"/>
                    </a:lnTo>
                    <a:cubicBezTo>
                      <a:pt x="17679" y="5638"/>
                      <a:pt x="18013" y="5772"/>
                      <a:pt x="18347" y="5838"/>
                    </a:cubicBezTo>
                    <a:cubicBezTo>
                      <a:pt x="18914" y="6972"/>
                      <a:pt x="19247" y="8273"/>
                      <a:pt x="19314" y="9608"/>
                    </a:cubicBezTo>
                    <a:lnTo>
                      <a:pt x="18347" y="9608"/>
                    </a:lnTo>
                    <a:cubicBezTo>
                      <a:pt x="18313" y="8140"/>
                      <a:pt x="17946" y="6806"/>
                      <a:pt x="17346" y="5571"/>
                    </a:cubicBezTo>
                    <a:close/>
                    <a:moveTo>
                      <a:pt x="1668" y="10108"/>
                    </a:moveTo>
                    <a:lnTo>
                      <a:pt x="1668" y="10141"/>
                    </a:lnTo>
                    <a:cubicBezTo>
                      <a:pt x="1735" y="11843"/>
                      <a:pt x="2168" y="13477"/>
                      <a:pt x="2969" y="14911"/>
                    </a:cubicBezTo>
                    <a:cubicBezTo>
                      <a:pt x="2602" y="14811"/>
                      <a:pt x="2235" y="14678"/>
                      <a:pt x="1801" y="14578"/>
                    </a:cubicBezTo>
                    <a:cubicBezTo>
                      <a:pt x="1068" y="13210"/>
                      <a:pt x="601" y="11742"/>
                      <a:pt x="567" y="10108"/>
                    </a:cubicBezTo>
                    <a:close/>
                    <a:moveTo>
                      <a:pt x="19314" y="10141"/>
                    </a:moveTo>
                    <a:cubicBezTo>
                      <a:pt x="19281" y="11843"/>
                      <a:pt x="18780" y="13444"/>
                      <a:pt x="17946" y="14811"/>
                    </a:cubicBezTo>
                    <a:cubicBezTo>
                      <a:pt x="17646" y="14911"/>
                      <a:pt x="17313" y="15012"/>
                      <a:pt x="16946" y="15112"/>
                    </a:cubicBezTo>
                    <a:cubicBezTo>
                      <a:pt x="17813" y="13677"/>
                      <a:pt x="18313" y="11976"/>
                      <a:pt x="18347" y="10141"/>
                    </a:cubicBezTo>
                    <a:close/>
                    <a:moveTo>
                      <a:pt x="5237" y="10141"/>
                    </a:moveTo>
                    <a:cubicBezTo>
                      <a:pt x="5271" y="12009"/>
                      <a:pt x="5771" y="13844"/>
                      <a:pt x="6738" y="15679"/>
                    </a:cubicBezTo>
                    <a:cubicBezTo>
                      <a:pt x="5771" y="15579"/>
                      <a:pt x="4770" y="15345"/>
                      <a:pt x="3736" y="15112"/>
                    </a:cubicBezTo>
                    <a:cubicBezTo>
                      <a:pt x="2802" y="13677"/>
                      <a:pt x="2268" y="11976"/>
                      <a:pt x="2235" y="10141"/>
                    </a:cubicBezTo>
                    <a:close/>
                    <a:moveTo>
                      <a:pt x="17813" y="10141"/>
                    </a:moveTo>
                    <a:cubicBezTo>
                      <a:pt x="17780" y="12076"/>
                      <a:pt x="17179" y="13844"/>
                      <a:pt x="16145" y="15345"/>
                    </a:cubicBezTo>
                    <a:cubicBezTo>
                      <a:pt x="15645" y="15479"/>
                      <a:pt x="15111" y="15612"/>
                      <a:pt x="14511" y="15679"/>
                    </a:cubicBezTo>
                    <a:cubicBezTo>
                      <a:pt x="14110" y="15779"/>
                      <a:pt x="13677" y="15812"/>
                      <a:pt x="13243" y="15845"/>
                    </a:cubicBezTo>
                    <a:cubicBezTo>
                      <a:pt x="14244" y="13977"/>
                      <a:pt x="14777" y="12109"/>
                      <a:pt x="14811" y="10141"/>
                    </a:cubicBezTo>
                    <a:close/>
                    <a:moveTo>
                      <a:pt x="9640" y="10141"/>
                    </a:moveTo>
                    <a:lnTo>
                      <a:pt x="9640" y="15946"/>
                    </a:lnTo>
                    <a:cubicBezTo>
                      <a:pt x="8940" y="15912"/>
                      <a:pt x="8173" y="15845"/>
                      <a:pt x="7439" y="15779"/>
                    </a:cubicBezTo>
                    <a:cubicBezTo>
                      <a:pt x="6405" y="13944"/>
                      <a:pt x="5838" y="12076"/>
                      <a:pt x="5804" y="10141"/>
                    </a:cubicBezTo>
                    <a:close/>
                    <a:moveTo>
                      <a:pt x="14244" y="10141"/>
                    </a:moveTo>
                    <a:cubicBezTo>
                      <a:pt x="14177" y="12109"/>
                      <a:pt x="13610" y="14011"/>
                      <a:pt x="12509" y="15912"/>
                    </a:cubicBezTo>
                    <a:cubicBezTo>
                      <a:pt x="11809" y="15979"/>
                      <a:pt x="11075" y="15979"/>
                      <a:pt x="10241" y="15979"/>
                    </a:cubicBezTo>
                    <a:lnTo>
                      <a:pt x="10241" y="10141"/>
                    </a:lnTo>
                    <a:close/>
                    <a:moveTo>
                      <a:pt x="17446" y="15612"/>
                    </a:moveTo>
                    <a:cubicBezTo>
                      <a:pt x="16445" y="16913"/>
                      <a:pt x="15111" y="17947"/>
                      <a:pt x="13577" y="18614"/>
                    </a:cubicBezTo>
                    <a:cubicBezTo>
                      <a:pt x="14744" y="17914"/>
                      <a:pt x="15745" y="16946"/>
                      <a:pt x="16512" y="15845"/>
                    </a:cubicBezTo>
                    <a:cubicBezTo>
                      <a:pt x="16846" y="15779"/>
                      <a:pt x="17146" y="15679"/>
                      <a:pt x="17446" y="15612"/>
                    </a:cubicBezTo>
                    <a:close/>
                    <a:moveTo>
                      <a:pt x="2268" y="15312"/>
                    </a:moveTo>
                    <a:lnTo>
                      <a:pt x="2268" y="15312"/>
                    </a:lnTo>
                    <a:cubicBezTo>
                      <a:pt x="2635" y="15445"/>
                      <a:pt x="3002" y="15512"/>
                      <a:pt x="3403" y="15612"/>
                    </a:cubicBezTo>
                    <a:cubicBezTo>
                      <a:pt x="4270" y="16913"/>
                      <a:pt x="5437" y="18014"/>
                      <a:pt x="6805" y="18781"/>
                    </a:cubicBezTo>
                    <a:cubicBezTo>
                      <a:pt x="4970" y="18147"/>
                      <a:pt x="3336" y="16913"/>
                      <a:pt x="2268" y="15312"/>
                    </a:cubicBezTo>
                    <a:close/>
                    <a:moveTo>
                      <a:pt x="7772" y="16413"/>
                    </a:moveTo>
                    <a:lnTo>
                      <a:pt x="7772" y="16413"/>
                    </a:lnTo>
                    <a:cubicBezTo>
                      <a:pt x="8440" y="16446"/>
                      <a:pt x="9073" y="16479"/>
                      <a:pt x="9640" y="16513"/>
                    </a:cubicBezTo>
                    <a:lnTo>
                      <a:pt x="9640" y="18914"/>
                    </a:lnTo>
                    <a:cubicBezTo>
                      <a:pt x="8940" y="18080"/>
                      <a:pt x="8306" y="17246"/>
                      <a:pt x="7772" y="16413"/>
                    </a:cubicBezTo>
                    <a:close/>
                    <a:moveTo>
                      <a:pt x="12176" y="16479"/>
                    </a:moveTo>
                    <a:lnTo>
                      <a:pt x="12176" y="16479"/>
                    </a:lnTo>
                    <a:cubicBezTo>
                      <a:pt x="11642" y="17347"/>
                      <a:pt x="10975" y="18247"/>
                      <a:pt x="10241" y="19081"/>
                    </a:cubicBezTo>
                    <a:lnTo>
                      <a:pt x="10241" y="16513"/>
                    </a:lnTo>
                    <a:lnTo>
                      <a:pt x="10608" y="16513"/>
                    </a:lnTo>
                    <a:cubicBezTo>
                      <a:pt x="11141" y="16513"/>
                      <a:pt x="11675" y="16513"/>
                      <a:pt x="12176" y="16479"/>
                    </a:cubicBezTo>
                    <a:close/>
                    <a:moveTo>
                      <a:pt x="4237" y="15812"/>
                    </a:moveTo>
                    <a:cubicBezTo>
                      <a:pt x="5237" y="16012"/>
                      <a:pt x="6171" y="16179"/>
                      <a:pt x="7105" y="16312"/>
                    </a:cubicBezTo>
                    <a:cubicBezTo>
                      <a:pt x="7639" y="17280"/>
                      <a:pt x="8339" y="18247"/>
                      <a:pt x="9140" y="19148"/>
                    </a:cubicBezTo>
                    <a:cubicBezTo>
                      <a:pt x="7139" y="18614"/>
                      <a:pt x="5437" y="17413"/>
                      <a:pt x="4237" y="15812"/>
                    </a:cubicBezTo>
                    <a:close/>
                    <a:moveTo>
                      <a:pt x="15645" y="16012"/>
                    </a:moveTo>
                    <a:lnTo>
                      <a:pt x="15645" y="16012"/>
                    </a:lnTo>
                    <a:cubicBezTo>
                      <a:pt x="14444" y="17480"/>
                      <a:pt x="12809" y="18614"/>
                      <a:pt x="10908" y="19148"/>
                    </a:cubicBezTo>
                    <a:cubicBezTo>
                      <a:pt x="11675" y="18247"/>
                      <a:pt x="12342" y="17347"/>
                      <a:pt x="12909" y="16446"/>
                    </a:cubicBezTo>
                    <a:cubicBezTo>
                      <a:pt x="13943" y="16346"/>
                      <a:pt x="14844" y="16179"/>
                      <a:pt x="15645" y="16012"/>
                    </a:cubicBezTo>
                    <a:close/>
                    <a:moveTo>
                      <a:pt x="9941" y="1"/>
                    </a:moveTo>
                    <a:cubicBezTo>
                      <a:pt x="4470" y="1"/>
                      <a:pt x="0" y="4471"/>
                      <a:pt x="0" y="9941"/>
                    </a:cubicBezTo>
                    <a:cubicBezTo>
                      <a:pt x="0" y="15412"/>
                      <a:pt x="4470" y="19848"/>
                      <a:pt x="9941" y="19848"/>
                    </a:cubicBezTo>
                    <a:lnTo>
                      <a:pt x="10174" y="19848"/>
                    </a:lnTo>
                    <a:cubicBezTo>
                      <a:pt x="15511" y="19782"/>
                      <a:pt x="19848" y="15345"/>
                      <a:pt x="19848" y="9941"/>
                    </a:cubicBezTo>
                    <a:cubicBezTo>
                      <a:pt x="19848" y="4504"/>
                      <a:pt x="15511" y="134"/>
                      <a:pt x="101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4" name="Google Shape;1814;p37"/>
          <p:cNvGrpSpPr/>
          <p:nvPr/>
        </p:nvGrpSpPr>
        <p:grpSpPr>
          <a:xfrm>
            <a:off x="330310" y="4274529"/>
            <a:ext cx="518269" cy="328105"/>
            <a:chOff x="783960" y="4261704"/>
            <a:chExt cx="518269" cy="328105"/>
          </a:xfrm>
        </p:grpSpPr>
        <p:sp>
          <p:nvSpPr>
            <p:cNvPr id="1815" name="Google Shape;1815;p37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6" name="Google Shape;1816;p37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1817" name="Google Shape;1817;p37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7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7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7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1" name="Google Shape;1821;p37"/>
          <p:cNvGrpSpPr/>
          <p:nvPr/>
        </p:nvGrpSpPr>
        <p:grpSpPr>
          <a:xfrm>
            <a:off x="1476312" y="221824"/>
            <a:ext cx="609540" cy="583574"/>
            <a:chOff x="3105300" y="593625"/>
            <a:chExt cx="256800" cy="245850"/>
          </a:xfrm>
        </p:grpSpPr>
        <p:sp>
          <p:nvSpPr>
            <p:cNvPr id="1822" name="Google Shape;1822;p37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38"/>
          <p:cNvSpPr txBox="1">
            <a:spLocks noGrp="1"/>
          </p:cNvSpPr>
          <p:nvPr>
            <p:ph type="subTitle" idx="1"/>
          </p:nvPr>
        </p:nvSpPr>
        <p:spPr>
          <a:xfrm>
            <a:off x="626250" y="701125"/>
            <a:ext cx="4748168" cy="3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600" dirty="0" smtClean="0"/>
              <a:t>	Целью </a:t>
            </a:r>
            <a:r>
              <a:rPr lang="ru-RU" sz="1600" dirty="0"/>
              <a:t>проекта является создание </a:t>
            </a:r>
            <a:r>
              <a:rPr lang="ru-RU" sz="1600" dirty="0" smtClean="0"/>
              <a:t>общего курса </a:t>
            </a:r>
            <a:r>
              <a:rPr lang="ru-RU" sz="1600" dirty="0"/>
              <a:t>для обучения базовым понятиям сетевой безопасности в форме </a:t>
            </a:r>
            <a:r>
              <a:rPr lang="ru-RU" sz="1600" dirty="0" smtClean="0"/>
              <a:t>игры.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Проект </a:t>
            </a:r>
            <a:r>
              <a:rPr lang="ru-RU" sz="1600" dirty="0"/>
              <a:t>ориентирован на использование в образовательных организациях с </a:t>
            </a:r>
            <a:r>
              <a:rPr lang="ru-RU" sz="1600" dirty="0" smtClean="0"/>
              <a:t>задачей повышения </a:t>
            </a:r>
            <a:r>
              <a:rPr lang="ru-RU" sz="1600" dirty="0"/>
              <a:t>цифровой </a:t>
            </a:r>
            <a:r>
              <a:rPr lang="ru-RU" sz="1600" dirty="0" smtClean="0"/>
              <a:t>грамотности.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Ожидаемым </a:t>
            </a:r>
            <a:r>
              <a:rPr lang="ru-RU" sz="1600" dirty="0"/>
              <a:t>результатом является </a:t>
            </a:r>
            <a:r>
              <a:rPr lang="ru-RU" sz="1600" dirty="0" smtClean="0"/>
              <a:t>внедрение продукта </a:t>
            </a:r>
            <a:r>
              <a:rPr lang="ru-RU" sz="1600" dirty="0"/>
              <a:t>в образовательные структуры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grpSp>
        <p:nvGrpSpPr>
          <p:cNvPr id="1831" name="Google Shape;1831;p38"/>
          <p:cNvGrpSpPr/>
          <p:nvPr/>
        </p:nvGrpSpPr>
        <p:grpSpPr>
          <a:xfrm flipH="1">
            <a:off x="4960770" y="622090"/>
            <a:ext cx="4023614" cy="3946795"/>
            <a:chOff x="574956" y="-253549"/>
            <a:chExt cx="3441045" cy="3375349"/>
          </a:xfrm>
        </p:grpSpPr>
        <p:sp>
          <p:nvSpPr>
            <p:cNvPr id="1832" name="Google Shape;1832;p38"/>
            <p:cNvSpPr/>
            <p:nvPr/>
          </p:nvSpPr>
          <p:spPr>
            <a:xfrm>
              <a:off x="1092425" y="2833800"/>
              <a:ext cx="1967250" cy="210675"/>
            </a:xfrm>
            <a:custGeom>
              <a:avLst/>
              <a:gdLst/>
              <a:ahLst/>
              <a:cxnLst/>
              <a:rect l="l" t="t" r="r" b="b"/>
              <a:pathLst>
                <a:path w="78690" h="8427" extrusionOk="0">
                  <a:moveTo>
                    <a:pt x="39335" y="0"/>
                  </a:moveTo>
                  <a:cubicBezTo>
                    <a:pt x="17613" y="0"/>
                    <a:pt x="0" y="1883"/>
                    <a:pt x="0" y="4204"/>
                  </a:cubicBezTo>
                  <a:cubicBezTo>
                    <a:pt x="0" y="6524"/>
                    <a:pt x="17613" y="8426"/>
                    <a:pt x="39335" y="8426"/>
                  </a:cubicBezTo>
                  <a:cubicBezTo>
                    <a:pt x="61076" y="8426"/>
                    <a:pt x="78689" y="6524"/>
                    <a:pt x="78689" y="4204"/>
                  </a:cubicBezTo>
                  <a:cubicBezTo>
                    <a:pt x="78689" y="1883"/>
                    <a:pt x="61076" y="0"/>
                    <a:pt x="39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1144725" y="2839500"/>
              <a:ext cx="1862650" cy="198775"/>
            </a:xfrm>
            <a:custGeom>
              <a:avLst/>
              <a:gdLst/>
              <a:ahLst/>
              <a:cxnLst/>
              <a:rect l="l" t="t" r="r" b="b"/>
              <a:pathLst>
                <a:path w="74506" h="7951" extrusionOk="0">
                  <a:moveTo>
                    <a:pt x="37243" y="0"/>
                  </a:moveTo>
                  <a:cubicBezTo>
                    <a:pt x="16663" y="0"/>
                    <a:pt x="0" y="1788"/>
                    <a:pt x="0" y="3976"/>
                  </a:cubicBezTo>
                  <a:cubicBezTo>
                    <a:pt x="0" y="6182"/>
                    <a:pt x="16663" y="7951"/>
                    <a:pt x="37243" y="7951"/>
                  </a:cubicBezTo>
                  <a:cubicBezTo>
                    <a:pt x="57824" y="7951"/>
                    <a:pt x="74505" y="6182"/>
                    <a:pt x="74505" y="3976"/>
                  </a:cubicBezTo>
                  <a:cubicBezTo>
                    <a:pt x="74505" y="1788"/>
                    <a:pt x="57824" y="0"/>
                    <a:pt x="3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1266450" y="2852800"/>
              <a:ext cx="1619175" cy="149825"/>
            </a:xfrm>
            <a:custGeom>
              <a:avLst/>
              <a:gdLst/>
              <a:ahLst/>
              <a:cxnLst/>
              <a:rect l="l" t="t" r="r" b="b"/>
              <a:pathLst>
                <a:path w="64767" h="5993" extrusionOk="0">
                  <a:moveTo>
                    <a:pt x="32374" y="1"/>
                  </a:moveTo>
                  <a:cubicBezTo>
                    <a:pt x="14495" y="1"/>
                    <a:pt x="1" y="1351"/>
                    <a:pt x="1" y="2987"/>
                  </a:cubicBezTo>
                  <a:cubicBezTo>
                    <a:pt x="1" y="4642"/>
                    <a:pt x="14495" y="5992"/>
                    <a:pt x="32374" y="5992"/>
                  </a:cubicBezTo>
                  <a:cubicBezTo>
                    <a:pt x="50273" y="5992"/>
                    <a:pt x="64767" y="4642"/>
                    <a:pt x="64767" y="2987"/>
                  </a:cubicBezTo>
                  <a:cubicBezTo>
                    <a:pt x="64767" y="1351"/>
                    <a:pt x="50273" y="1"/>
                    <a:pt x="32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3217525" y="1429375"/>
              <a:ext cx="531175" cy="534700"/>
            </a:xfrm>
            <a:custGeom>
              <a:avLst/>
              <a:gdLst/>
              <a:ahLst/>
              <a:cxnLst/>
              <a:rect l="l" t="t" r="r" b="b"/>
              <a:pathLst>
                <a:path w="21247" h="21388" extrusionOk="0">
                  <a:moveTo>
                    <a:pt x="15186" y="0"/>
                  </a:moveTo>
                  <a:cubicBezTo>
                    <a:pt x="14942" y="0"/>
                    <a:pt x="14696" y="71"/>
                    <a:pt x="14475" y="218"/>
                  </a:cubicBezTo>
                  <a:cubicBezTo>
                    <a:pt x="11356" y="2234"/>
                    <a:pt x="8712" y="4897"/>
                    <a:pt x="6715" y="8035"/>
                  </a:cubicBezTo>
                  <a:cubicBezTo>
                    <a:pt x="6543" y="6685"/>
                    <a:pt x="6696" y="5296"/>
                    <a:pt x="7076" y="3984"/>
                  </a:cubicBezTo>
                  <a:cubicBezTo>
                    <a:pt x="7266" y="3280"/>
                    <a:pt x="6924" y="2538"/>
                    <a:pt x="6258" y="2253"/>
                  </a:cubicBezTo>
                  <a:lnTo>
                    <a:pt x="6239" y="2253"/>
                  </a:lnTo>
                  <a:cubicBezTo>
                    <a:pt x="6053" y="2165"/>
                    <a:pt x="5855" y="2124"/>
                    <a:pt x="5659" y="2124"/>
                  </a:cubicBezTo>
                  <a:cubicBezTo>
                    <a:pt x="5134" y="2124"/>
                    <a:pt x="4619" y="2420"/>
                    <a:pt x="4356" y="2919"/>
                  </a:cubicBezTo>
                  <a:cubicBezTo>
                    <a:pt x="2701" y="6171"/>
                    <a:pt x="2245" y="10033"/>
                    <a:pt x="3158" y="13570"/>
                  </a:cubicBezTo>
                  <a:lnTo>
                    <a:pt x="0" y="16861"/>
                  </a:lnTo>
                  <a:cubicBezTo>
                    <a:pt x="1845" y="18345"/>
                    <a:pt x="3671" y="19866"/>
                    <a:pt x="5497" y="21388"/>
                  </a:cubicBezTo>
                  <a:lnTo>
                    <a:pt x="7704" y="17679"/>
                  </a:lnTo>
                  <a:cubicBezTo>
                    <a:pt x="10443" y="17299"/>
                    <a:pt x="13011" y="15777"/>
                    <a:pt x="14684" y="13570"/>
                  </a:cubicBezTo>
                  <a:cubicBezTo>
                    <a:pt x="16434" y="13019"/>
                    <a:pt x="18222" y="12543"/>
                    <a:pt x="19972" y="12030"/>
                  </a:cubicBezTo>
                  <a:cubicBezTo>
                    <a:pt x="20448" y="11878"/>
                    <a:pt x="20695" y="11383"/>
                    <a:pt x="20543" y="10927"/>
                  </a:cubicBezTo>
                  <a:lnTo>
                    <a:pt x="20543" y="10908"/>
                  </a:lnTo>
                  <a:cubicBezTo>
                    <a:pt x="20429" y="10549"/>
                    <a:pt x="20092" y="10317"/>
                    <a:pt x="19735" y="10317"/>
                  </a:cubicBezTo>
                  <a:cubicBezTo>
                    <a:pt x="19675" y="10317"/>
                    <a:pt x="19614" y="10323"/>
                    <a:pt x="19554" y="10337"/>
                  </a:cubicBezTo>
                  <a:cubicBezTo>
                    <a:pt x="18127" y="10641"/>
                    <a:pt x="16548" y="11003"/>
                    <a:pt x="15179" y="11307"/>
                  </a:cubicBezTo>
                  <a:cubicBezTo>
                    <a:pt x="16777" y="10489"/>
                    <a:pt x="18489" y="9690"/>
                    <a:pt x="20219" y="9158"/>
                  </a:cubicBezTo>
                  <a:cubicBezTo>
                    <a:pt x="20866" y="8929"/>
                    <a:pt x="21247" y="8245"/>
                    <a:pt x="21056" y="7579"/>
                  </a:cubicBezTo>
                  <a:lnTo>
                    <a:pt x="21056" y="7560"/>
                  </a:lnTo>
                  <a:cubicBezTo>
                    <a:pt x="20897" y="7002"/>
                    <a:pt x="20403" y="6644"/>
                    <a:pt x="19855" y="6644"/>
                  </a:cubicBezTo>
                  <a:cubicBezTo>
                    <a:pt x="19750" y="6644"/>
                    <a:pt x="19642" y="6657"/>
                    <a:pt x="19535" y="6685"/>
                  </a:cubicBezTo>
                  <a:cubicBezTo>
                    <a:pt x="17633" y="7160"/>
                    <a:pt x="15769" y="7826"/>
                    <a:pt x="14057" y="8720"/>
                  </a:cubicBezTo>
                  <a:cubicBezTo>
                    <a:pt x="15731" y="7408"/>
                    <a:pt x="17633" y="6362"/>
                    <a:pt x="19630" y="5601"/>
                  </a:cubicBezTo>
                  <a:cubicBezTo>
                    <a:pt x="20391" y="5296"/>
                    <a:pt x="20733" y="4459"/>
                    <a:pt x="20429" y="3737"/>
                  </a:cubicBezTo>
                  <a:lnTo>
                    <a:pt x="20429" y="3699"/>
                  </a:lnTo>
                  <a:cubicBezTo>
                    <a:pt x="20208" y="3169"/>
                    <a:pt x="19679" y="2855"/>
                    <a:pt x="19125" y="2855"/>
                  </a:cubicBezTo>
                  <a:cubicBezTo>
                    <a:pt x="18964" y="2855"/>
                    <a:pt x="18800" y="2882"/>
                    <a:pt x="18641" y="2938"/>
                  </a:cubicBezTo>
                  <a:cubicBezTo>
                    <a:pt x="16149" y="3889"/>
                    <a:pt x="13771" y="5220"/>
                    <a:pt x="11679" y="6894"/>
                  </a:cubicBezTo>
                  <a:cubicBezTo>
                    <a:pt x="12896" y="5201"/>
                    <a:pt x="14361" y="3661"/>
                    <a:pt x="16016" y="2329"/>
                  </a:cubicBezTo>
                  <a:cubicBezTo>
                    <a:pt x="16548" y="1873"/>
                    <a:pt x="16644" y="1093"/>
                    <a:pt x="16225" y="522"/>
                  </a:cubicBezTo>
                  <a:cubicBezTo>
                    <a:pt x="16206" y="522"/>
                    <a:pt x="16206" y="503"/>
                    <a:pt x="16206" y="503"/>
                  </a:cubicBezTo>
                  <a:cubicBezTo>
                    <a:pt x="15950" y="177"/>
                    <a:pt x="15572" y="0"/>
                    <a:pt x="15186" y="0"/>
                  </a:cubicBezTo>
                  <a:close/>
                </a:path>
              </a:pathLst>
            </a:custGeom>
            <a:solidFill>
              <a:srgbClr val="EBA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3385375" y="1630725"/>
              <a:ext cx="114150" cy="166925"/>
            </a:xfrm>
            <a:custGeom>
              <a:avLst/>
              <a:gdLst/>
              <a:ahLst/>
              <a:cxnLst/>
              <a:rect l="l" t="t" r="r" b="b"/>
              <a:pathLst>
                <a:path w="4566" h="6677" extrusionOk="0">
                  <a:moveTo>
                    <a:pt x="1" y="0"/>
                  </a:moveTo>
                  <a:lnTo>
                    <a:pt x="1" y="0"/>
                  </a:lnTo>
                  <a:cubicBezTo>
                    <a:pt x="2721" y="2302"/>
                    <a:pt x="1294" y="5897"/>
                    <a:pt x="438" y="6677"/>
                  </a:cubicBezTo>
                  <a:cubicBezTo>
                    <a:pt x="4566" y="4014"/>
                    <a:pt x="1865" y="76"/>
                    <a:pt x="1" y="0"/>
                  </a:cubicBezTo>
                  <a:close/>
                </a:path>
              </a:pathLst>
            </a:custGeom>
            <a:solidFill>
              <a:srgbClr val="B76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1429075" y="1653850"/>
              <a:ext cx="2023375" cy="1467950"/>
            </a:xfrm>
            <a:custGeom>
              <a:avLst/>
              <a:gdLst/>
              <a:ahLst/>
              <a:cxnLst/>
              <a:rect l="l" t="t" r="r" b="b"/>
              <a:pathLst>
                <a:path w="80935" h="58718" extrusionOk="0">
                  <a:moveTo>
                    <a:pt x="35578" y="1"/>
                  </a:moveTo>
                  <a:cubicBezTo>
                    <a:pt x="34955" y="1"/>
                    <a:pt x="34330" y="47"/>
                    <a:pt x="33706" y="141"/>
                  </a:cubicBezTo>
                  <a:lnTo>
                    <a:pt x="25375" y="1415"/>
                  </a:lnTo>
                  <a:lnTo>
                    <a:pt x="15256" y="1567"/>
                  </a:lnTo>
                  <a:lnTo>
                    <a:pt x="6544" y="103"/>
                  </a:lnTo>
                  <a:lnTo>
                    <a:pt x="1" y="32628"/>
                  </a:lnTo>
                  <a:lnTo>
                    <a:pt x="2911" y="58572"/>
                  </a:lnTo>
                  <a:cubicBezTo>
                    <a:pt x="7905" y="56799"/>
                    <a:pt x="12098" y="56203"/>
                    <a:pt x="15775" y="56203"/>
                  </a:cubicBezTo>
                  <a:cubicBezTo>
                    <a:pt x="23327" y="56203"/>
                    <a:pt x="28702" y="58718"/>
                    <a:pt x="34363" y="58718"/>
                  </a:cubicBezTo>
                  <a:cubicBezTo>
                    <a:pt x="38336" y="58718"/>
                    <a:pt x="42449" y="57480"/>
                    <a:pt x="47553" y="53266"/>
                  </a:cubicBezTo>
                  <a:lnTo>
                    <a:pt x="42018" y="34321"/>
                  </a:lnTo>
                  <a:lnTo>
                    <a:pt x="41124" y="19523"/>
                  </a:lnTo>
                  <a:lnTo>
                    <a:pt x="52080" y="28653"/>
                  </a:lnTo>
                  <a:cubicBezTo>
                    <a:pt x="53759" y="30061"/>
                    <a:pt x="55821" y="30765"/>
                    <a:pt x="57882" y="30765"/>
                  </a:cubicBezTo>
                  <a:cubicBezTo>
                    <a:pt x="60025" y="30765"/>
                    <a:pt x="62166" y="30004"/>
                    <a:pt x="63873" y="28482"/>
                  </a:cubicBezTo>
                  <a:lnTo>
                    <a:pt x="80935" y="13360"/>
                  </a:lnTo>
                  <a:lnTo>
                    <a:pt x="73516" y="4763"/>
                  </a:lnTo>
                  <a:lnTo>
                    <a:pt x="58851" y="16974"/>
                  </a:lnTo>
                  <a:lnTo>
                    <a:pt x="44205" y="3374"/>
                  </a:lnTo>
                  <a:cubicBezTo>
                    <a:pt x="41836" y="1196"/>
                    <a:pt x="38749" y="1"/>
                    <a:pt x="35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2438150" y="1823300"/>
              <a:ext cx="69450" cy="337175"/>
            </a:xfrm>
            <a:custGeom>
              <a:avLst/>
              <a:gdLst/>
              <a:ahLst/>
              <a:cxnLst/>
              <a:rect l="l" t="t" r="r" b="b"/>
              <a:pathLst>
                <a:path w="2778" h="13487" extrusionOk="0">
                  <a:moveTo>
                    <a:pt x="0" y="1"/>
                  </a:moveTo>
                  <a:lnTo>
                    <a:pt x="780" y="12726"/>
                  </a:lnTo>
                  <a:lnTo>
                    <a:pt x="1674" y="13487"/>
                  </a:lnTo>
                  <a:cubicBezTo>
                    <a:pt x="2777" y="9378"/>
                    <a:pt x="2378" y="5022"/>
                    <a:pt x="533" y="11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D092A">
                <a:alpha val="19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2759125" y="2061050"/>
              <a:ext cx="141725" cy="135575"/>
            </a:xfrm>
            <a:custGeom>
              <a:avLst/>
              <a:gdLst/>
              <a:ahLst/>
              <a:cxnLst/>
              <a:rect l="l" t="t" r="r" b="b"/>
              <a:pathLst>
                <a:path w="5669" h="5423" extrusionOk="0">
                  <a:moveTo>
                    <a:pt x="4879" y="0"/>
                  </a:moveTo>
                  <a:cubicBezTo>
                    <a:pt x="2842" y="0"/>
                    <a:pt x="1077" y="1341"/>
                    <a:pt x="571" y="3292"/>
                  </a:cubicBezTo>
                  <a:lnTo>
                    <a:pt x="0" y="5422"/>
                  </a:lnTo>
                  <a:lnTo>
                    <a:pt x="5668" y="686"/>
                  </a:lnTo>
                  <a:lnTo>
                    <a:pt x="4965" y="1"/>
                  </a:lnTo>
                  <a:cubicBezTo>
                    <a:pt x="4936" y="1"/>
                    <a:pt x="4908" y="0"/>
                    <a:pt x="4879" y="0"/>
                  </a:cubicBezTo>
                  <a:close/>
                </a:path>
              </a:pathLst>
            </a:custGeom>
            <a:solidFill>
              <a:srgbClr val="0D092A">
                <a:alpha val="19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1451900" y="2036350"/>
              <a:ext cx="1019550" cy="357600"/>
            </a:xfrm>
            <a:custGeom>
              <a:avLst/>
              <a:gdLst/>
              <a:ahLst/>
              <a:cxnLst/>
              <a:rect l="l" t="t" r="r" b="b"/>
              <a:pathLst>
                <a:path w="40782" h="14304" extrusionOk="0">
                  <a:moveTo>
                    <a:pt x="4167" y="0"/>
                  </a:moveTo>
                  <a:lnTo>
                    <a:pt x="2169" y="2130"/>
                  </a:lnTo>
                  <a:lnTo>
                    <a:pt x="1" y="12991"/>
                  </a:lnTo>
                  <a:lnTo>
                    <a:pt x="4167" y="8521"/>
                  </a:lnTo>
                  <a:lnTo>
                    <a:pt x="9530" y="14304"/>
                  </a:lnTo>
                  <a:lnTo>
                    <a:pt x="14913" y="8521"/>
                  </a:lnTo>
                  <a:lnTo>
                    <a:pt x="20277" y="14304"/>
                  </a:lnTo>
                  <a:lnTo>
                    <a:pt x="25660" y="8521"/>
                  </a:lnTo>
                  <a:lnTo>
                    <a:pt x="31024" y="14304"/>
                  </a:lnTo>
                  <a:lnTo>
                    <a:pt x="36407" y="8521"/>
                  </a:lnTo>
                  <a:lnTo>
                    <a:pt x="40782" y="13239"/>
                  </a:lnTo>
                  <a:lnTo>
                    <a:pt x="40230" y="4204"/>
                  </a:lnTo>
                  <a:lnTo>
                    <a:pt x="40553" y="4508"/>
                  </a:lnTo>
                  <a:lnTo>
                    <a:pt x="36407" y="0"/>
                  </a:lnTo>
                  <a:lnTo>
                    <a:pt x="31024" y="5801"/>
                  </a:lnTo>
                  <a:lnTo>
                    <a:pt x="25660" y="0"/>
                  </a:lnTo>
                  <a:lnTo>
                    <a:pt x="20277" y="5801"/>
                  </a:lnTo>
                  <a:lnTo>
                    <a:pt x="14913" y="0"/>
                  </a:lnTo>
                  <a:lnTo>
                    <a:pt x="9530" y="5801"/>
                  </a:lnTo>
                  <a:lnTo>
                    <a:pt x="4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1810450" y="1462400"/>
              <a:ext cx="253000" cy="375675"/>
            </a:xfrm>
            <a:custGeom>
              <a:avLst/>
              <a:gdLst/>
              <a:ahLst/>
              <a:cxnLst/>
              <a:rect l="l" t="t" r="r" b="b"/>
              <a:pathLst>
                <a:path w="10120" h="15027" extrusionOk="0">
                  <a:moveTo>
                    <a:pt x="1" y="0"/>
                  </a:moveTo>
                  <a:lnTo>
                    <a:pt x="1" y="9967"/>
                  </a:lnTo>
                  <a:cubicBezTo>
                    <a:pt x="1" y="12782"/>
                    <a:pt x="2245" y="15026"/>
                    <a:pt x="5060" y="15026"/>
                  </a:cubicBezTo>
                  <a:cubicBezTo>
                    <a:pt x="7856" y="15026"/>
                    <a:pt x="10120" y="12782"/>
                    <a:pt x="10120" y="9967"/>
                  </a:cubicBezTo>
                  <a:lnTo>
                    <a:pt x="10120" y="38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A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1810450" y="1462400"/>
              <a:ext cx="253000" cy="206750"/>
            </a:xfrm>
            <a:custGeom>
              <a:avLst/>
              <a:gdLst/>
              <a:ahLst/>
              <a:cxnLst/>
              <a:rect l="l" t="t" r="r" b="b"/>
              <a:pathLst>
                <a:path w="10120" h="8270" extrusionOk="0">
                  <a:moveTo>
                    <a:pt x="1" y="0"/>
                  </a:moveTo>
                  <a:lnTo>
                    <a:pt x="1" y="266"/>
                  </a:lnTo>
                  <a:cubicBezTo>
                    <a:pt x="343" y="1560"/>
                    <a:pt x="857" y="2815"/>
                    <a:pt x="1560" y="3937"/>
                  </a:cubicBezTo>
                  <a:cubicBezTo>
                    <a:pt x="2626" y="5592"/>
                    <a:pt x="4147" y="7000"/>
                    <a:pt x="6011" y="7742"/>
                  </a:cubicBezTo>
                  <a:cubicBezTo>
                    <a:pt x="6897" y="8088"/>
                    <a:pt x="7843" y="8270"/>
                    <a:pt x="8779" y="8270"/>
                  </a:cubicBezTo>
                  <a:cubicBezTo>
                    <a:pt x="9231" y="8270"/>
                    <a:pt x="9680" y="8228"/>
                    <a:pt x="10120" y="8141"/>
                  </a:cubicBezTo>
                  <a:lnTo>
                    <a:pt x="10120" y="38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1760525" y="944550"/>
              <a:ext cx="535925" cy="662900"/>
            </a:xfrm>
            <a:custGeom>
              <a:avLst/>
              <a:gdLst/>
              <a:ahLst/>
              <a:cxnLst/>
              <a:rect l="l" t="t" r="r" b="b"/>
              <a:pathLst>
                <a:path w="21437" h="26516" extrusionOk="0">
                  <a:moveTo>
                    <a:pt x="10709" y="0"/>
                  </a:moveTo>
                  <a:cubicBezTo>
                    <a:pt x="4794" y="0"/>
                    <a:pt x="0" y="4813"/>
                    <a:pt x="0" y="10728"/>
                  </a:cubicBezTo>
                  <a:lnTo>
                    <a:pt x="0" y="15807"/>
                  </a:lnTo>
                  <a:cubicBezTo>
                    <a:pt x="0" y="21722"/>
                    <a:pt x="4794" y="26515"/>
                    <a:pt x="10709" y="26515"/>
                  </a:cubicBezTo>
                  <a:cubicBezTo>
                    <a:pt x="16644" y="26515"/>
                    <a:pt x="21437" y="21722"/>
                    <a:pt x="21437" y="15807"/>
                  </a:cubicBezTo>
                  <a:lnTo>
                    <a:pt x="21437" y="10728"/>
                  </a:lnTo>
                  <a:cubicBezTo>
                    <a:pt x="21437" y="4813"/>
                    <a:pt x="16644" y="0"/>
                    <a:pt x="10709" y="0"/>
                  </a:cubicBezTo>
                  <a:close/>
                </a:path>
              </a:pathLst>
            </a:custGeom>
            <a:solidFill>
              <a:srgbClr val="EBA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1628800" y="794825"/>
              <a:ext cx="731850" cy="578675"/>
            </a:xfrm>
            <a:custGeom>
              <a:avLst/>
              <a:gdLst/>
              <a:ahLst/>
              <a:cxnLst/>
              <a:rect l="l" t="t" r="r" b="b"/>
              <a:pathLst>
                <a:path w="29274" h="23147" extrusionOk="0">
                  <a:moveTo>
                    <a:pt x="14813" y="0"/>
                  </a:moveTo>
                  <a:cubicBezTo>
                    <a:pt x="14466" y="0"/>
                    <a:pt x="14117" y="27"/>
                    <a:pt x="13772" y="74"/>
                  </a:cubicBezTo>
                  <a:cubicBezTo>
                    <a:pt x="11318" y="435"/>
                    <a:pt x="9036" y="1881"/>
                    <a:pt x="7685" y="3954"/>
                  </a:cubicBezTo>
                  <a:cubicBezTo>
                    <a:pt x="6791" y="3498"/>
                    <a:pt x="5802" y="2870"/>
                    <a:pt x="4813" y="2718"/>
                  </a:cubicBezTo>
                  <a:cubicBezTo>
                    <a:pt x="4634" y="2694"/>
                    <a:pt x="4453" y="2682"/>
                    <a:pt x="4271" y="2682"/>
                  </a:cubicBezTo>
                  <a:cubicBezTo>
                    <a:pt x="3432" y="2682"/>
                    <a:pt x="2599" y="2945"/>
                    <a:pt x="2036" y="3555"/>
                  </a:cubicBezTo>
                  <a:cubicBezTo>
                    <a:pt x="1313" y="4335"/>
                    <a:pt x="1237" y="5571"/>
                    <a:pt x="1656" y="6541"/>
                  </a:cubicBezTo>
                  <a:cubicBezTo>
                    <a:pt x="2055" y="7549"/>
                    <a:pt x="2835" y="8329"/>
                    <a:pt x="3691" y="8957"/>
                  </a:cubicBezTo>
                  <a:cubicBezTo>
                    <a:pt x="2645" y="9204"/>
                    <a:pt x="1656" y="9832"/>
                    <a:pt x="990" y="10688"/>
                  </a:cubicBezTo>
                  <a:cubicBezTo>
                    <a:pt x="324" y="11543"/>
                    <a:pt x="1" y="12704"/>
                    <a:pt x="286" y="13750"/>
                  </a:cubicBezTo>
                  <a:cubicBezTo>
                    <a:pt x="571" y="14796"/>
                    <a:pt x="1522" y="15652"/>
                    <a:pt x="2607" y="15747"/>
                  </a:cubicBezTo>
                  <a:lnTo>
                    <a:pt x="2607" y="21929"/>
                  </a:lnTo>
                  <a:lnTo>
                    <a:pt x="5954" y="23146"/>
                  </a:lnTo>
                  <a:cubicBezTo>
                    <a:pt x="8313" y="21434"/>
                    <a:pt x="9663" y="18429"/>
                    <a:pt x="9378" y="15538"/>
                  </a:cubicBezTo>
                  <a:cubicBezTo>
                    <a:pt x="10082" y="15176"/>
                    <a:pt x="10786" y="14606"/>
                    <a:pt x="11109" y="13864"/>
                  </a:cubicBezTo>
                  <a:cubicBezTo>
                    <a:pt x="11451" y="13141"/>
                    <a:pt x="11508" y="12304"/>
                    <a:pt x="11299" y="11543"/>
                  </a:cubicBezTo>
                  <a:lnTo>
                    <a:pt x="11299" y="11543"/>
                  </a:lnTo>
                  <a:cubicBezTo>
                    <a:pt x="11756" y="12000"/>
                    <a:pt x="12497" y="12495"/>
                    <a:pt x="13068" y="12799"/>
                  </a:cubicBezTo>
                  <a:cubicBezTo>
                    <a:pt x="13496" y="13013"/>
                    <a:pt x="13977" y="13152"/>
                    <a:pt x="14456" y="13152"/>
                  </a:cubicBezTo>
                  <a:cubicBezTo>
                    <a:pt x="14616" y="13152"/>
                    <a:pt x="14775" y="13136"/>
                    <a:pt x="14932" y="13103"/>
                  </a:cubicBezTo>
                  <a:cubicBezTo>
                    <a:pt x="15579" y="12989"/>
                    <a:pt x="16168" y="12571"/>
                    <a:pt x="16511" y="12000"/>
                  </a:cubicBezTo>
                  <a:cubicBezTo>
                    <a:pt x="16834" y="11429"/>
                    <a:pt x="16910" y="10707"/>
                    <a:pt x="16701" y="10098"/>
                  </a:cubicBezTo>
                  <a:lnTo>
                    <a:pt x="16701" y="10098"/>
                  </a:lnTo>
                  <a:cubicBezTo>
                    <a:pt x="18817" y="12214"/>
                    <a:pt x="21810" y="13465"/>
                    <a:pt x="24805" y="13465"/>
                  </a:cubicBezTo>
                  <a:cubicBezTo>
                    <a:pt x="25365" y="13465"/>
                    <a:pt x="25924" y="13421"/>
                    <a:pt x="26478" y="13331"/>
                  </a:cubicBezTo>
                  <a:cubicBezTo>
                    <a:pt x="27258" y="13179"/>
                    <a:pt x="28056" y="12951"/>
                    <a:pt x="28608" y="12380"/>
                  </a:cubicBezTo>
                  <a:cubicBezTo>
                    <a:pt x="29084" y="11867"/>
                    <a:pt x="29274" y="11144"/>
                    <a:pt x="29255" y="10440"/>
                  </a:cubicBezTo>
                  <a:cubicBezTo>
                    <a:pt x="29236" y="9756"/>
                    <a:pt x="29007" y="9090"/>
                    <a:pt x="28703" y="8443"/>
                  </a:cubicBezTo>
                  <a:cubicBezTo>
                    <a:pt x="27847" y="6617"/>
                    <a:pt x="26402" y="5095"/>
                    <a:pt x="24614" y="4163"/>
                  </a:cubicBezTo>
                  <a:cubicBezTo>
                    <a:pt x="23282" y="3484"/>
                    <a:pt x="21782" y="3120"/>
                    <a:pt x="20294" y="3120"/>
                  </a:cubicBezTo>
                  <a:cubicBezTo>
                    <a:pt x="19784" y="3120"/>
                    <a:pt x="19275" y="3163"/>
                    <a:pt x="18774" y="3250"/>
                  </a:cubicBezTo>
                  <a:cubicBezTo>
                    <a:pt x="18717" y="2128"/>
                    <a:pt x="18051" y="987"/>
                    <a:pt x="17062" y="492"/>
                  </a:cubicBezTo>
                  <a:cubicBezTo>
                    <a:pt x="16364" y="137"/>
                    <a:pt x="15594" y="0"/>
                    <a:pt x="14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1640700" y="794600"/>
              <a:ext cx="680000" cy="319750"/>
            </a:xfrm>
            <a:custGeom>
              <a:avLst/>
              <a:gdLst/>
              <a:ahLst/>
              <a:cxnLst/>
              <a:rect l="l" t="t" r="r" b="b"/>
              <a:pathLst>
                <a:path w="27200" h="12790" extrusionOk="0">
                  <a:moveTo>
                    <a:pt x="14296" y="0"/>
                  </a:moveTo>
                  <a:cubicBezTo>
                    <a:pt x="13944" y="0"/>
                    <a:pt x="13589" y="29"/>
                    <a:pt x="13239" y="83"/>
                  </a:cubicBezTo>
                  <a:cubicBezTo>
                    <a:pt x="10804" y="444"/>
                    <a:pt x="8522" y="1890"/>
                    <a:pt x="7171" y="3963"/>
                  </a:cubicBezTo>
                  <a:cubicBezTo>
                    <a:pt x="6258" y="3507"/>
                    <a:pt x="5288" y="2860"/>
                    <a:pt x="4280" y="2727"/>
                  </a:cubicBezTo>
                  <a:cubicBezTo>
                    <a:pt x="4096" y="2698"/>
                    <a:pt x="3907" y="2684"/>
                    <a:pt x="3717" y="2684"/>
                  </a:cubicBezTo>
                  <a:cubicBezTo>
                    <a:pt x="2888" y="2684"/>
                    <a:pt x="2045" y="2960"/>
                    <a:pt x="1503" y="3564"/>
                  </a:cubicBezTo>
                  <a:cubicBezTo>
                    <a:pt x="799" y="4344"/>
                    <a:pt x="723" y="5561"/>
                    <a:pt x="1122" y="6550"/>
                  </a:cubicBezTo>
                  <a:cubicBezTo>
                    <a:pt x="1522" y="7520"/>
                    <a:pt x="2321" y="8319"/>
                    <a:pt x="3177" y="8947"/>
                  </a:cubicBezTo>
                  <a:cubicBezTo>
                    <a:pt x="2112" y="9213"/>
                    <a:pt x="1122" y="9841"/>
                    <a:pt x="457" y="10697"/>
                  </a:cubicBezTo>
                  <a:cubicBezTo>
                    <a:pt x="286" y="10906"/>
                    <a:pt x="114" y="11172"/>
                    <a:pt x="0" y="11438"/>
                  </a:cubicBezTo>
                  <a:cubicBezTo>
                    <a:pt x="76" y="11552"/>
                    <a:pt x="114" y="11667"/>
                    <a:pt x="209" y="11762"/>
                  </a:cubicBezTo>
                  <a:cubicBezTo>
                    <a:pt x="742" y="12408"/>
                    <a:pt x="1541" y="12732"/>
                    <a:pt x="2378" y="12789"/>
                  </a:cubicBezTo>
                  <a:cubicBezTo>
                    <a:pt x="2406" y="12789"/>
                    <a:pt x="2434" y="12790"/>
                    <a:pt x="2462" y="12790"/>
                  </a:cubicBezTo>
                  <a:cubicBezTo>
                    <a:pt x="3268" y="12790"/>
                    <a:pt x="4038" y="12528"/>
                    <a:pt x="4736" y="12142"/>
                  </a:cubicBezTo>
                  <a:cubicBezTo>
                    <a:pt x="5859" y="11495"/>
                    <a:pt x="6962" y="10392"/>
                    <a:pt x="7418" y="9175"/>
                  </a:cubicBezTo>
                  <a:cubicBezTo>
                    <a:pt x="7815" y="9450"/>
                    <a:pt x="8301" y="9592"/>
                    <a:pt x="8788" y="9592"/>
                  </a:cubicBezTo>
                  <a:cubicBezTo>
                    <a:pt x="9141" y="9592"/>
                    <a:pt x="9495" y="9517"/>
                    <a:pt x="9815" y="9365"/>
                  </a:cubicBezTo>
                  <a:cubicBezTo>
                    <a:pt x="10576" y="9004"/>
                    <a:pt x="11127" y="8224"/>
                    <a:pt x="11203" y="7387"/>
                  </a:cubicBezTo>
                  <a:cubicBezTo>
                    <a:pt x="11720" y="7942"/>
                    <a:pt x="12472" y="8234"/>
                    <a:pt x="13223" y="8234"/>
                  </a:cubicBezTo>
                  <a:cubicBezTo>
                    <a:pt x="13579" y="8234"/>
                    <a:pt x="13935" y="8168"/>
                    <a:pt x="14266" y="8034"/>
                  </a:cubicBezTo>
                  <a:cubicBezTo>
                    <a:pt x="15293" y="7596"/>
                    <a:pt x="15807" y="6493"/>
                    <a:pt x="15749" y="5371"/>
                  </a:cubicBezTo>
                  <a:lnTo>
                    <a:pt x="15749" y="5371"/>
                  </a:lnTo>
                  <a:cubicBezTo>
                    <a:pt x="17633" y="7292"/>
                    <a:pt x="20105" y="8604"/>
                    <a:pt x="22730" y="9061"/>
                  </a:cubicBezTo>
                  <a:cubicBezTo>
                    <a:pt x="23142" y="9133"/>
                    <a:pt x="23567" y="9180"/>
                    <a:pt x="23987" y="9180"/>
                  </a:cubicBezTo>
                  <a:cubicBezTo>
                    <a:pt x="24674" y="9180"/>
                    <a:pt x="25347" y="9053"/>
                    <a:pt x="25926" y="8699"/>
                  </a:cubicBezTo>
                  <a:cubicBezTo>
                    <a:pt x="26610" y="8300"/>
                    <a:pt x="27086" y="7577"/>
                    <a:pt x="27200" y="6816"/>
                  </a:cubicBezTo>
                  <a:cubicBezTo>
                    <a:pt x="26363" y="5713"/>
                    <a:pt x="25298" y="4819"/>
                    <a:pt x="24081" y="4172"/>
                  </a:cubicBezTo>
                  <a:cubicBezTo>
                    <a:pt x="22766" y="3465"/>
                    <a:pt x="21272" y="3116"/>
                    <a:pt x="19779" y="3116"/>
                  </a:cubicBezTo>
                  <a:cubicBezTo>
                    <a:pt x="19264" y="3116"/>
                    <a:pt x="18749" y="3157"/>
                    <a:pt x="18241" y="3240"/>
                  </a:cubicBezTo>
                  <a:cubicBezTo>
                    <a:pt x="18165" y="2137"/>
                    <a:pt x="17518" y="996"/>
                    <a:pt x="16529" y="482"/>
                  </a:cubicBezTo>
                  <a:cubicBezTo>
                    <a:pt x="15836" y="142"/>
                    <a:pt x="15071" y="0"/>
                    <a:pt x="14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1984975" y="1155200"/>
              <a:ext cx="437500" cy="242550"/>
            </a:xfrm>
            <a:custGeom>
              <a:avLst/>
              <a:gdLst/>
              <a:ahLst/>
              <a:cxnLst/>
              <a:rect l="l" t="t" r="r" b="b"/>
              <a:pathLst>
                <a:path w="17500" h="9702" extrusionOk="0">
                  <a:moveTo>
                    <a:pt x="3633" y="1"/>
                  </a:moveTo>
                  <a:cubicBezTo>
                    <a:pt x="1636" y="1"/>
                    <a:pt x="19" y="1617"/>
                    <a:pt x="19" y="3615"/>
                  </a:cubicBezTo>
                  <a:lnTo>
                    <a:pt x="19" y="6087"/>
                  </a:lnTo>
                  <a:cubicBezTo>
                    <a:pt x="0" y="8065"/>
                    <a:pt x="1617" y="9701"/>
                    <a:pt x="3633" y="9701"/>
                  </a:cubicBezTo>
                  <a:lnTo>
                    <a:pt x="13886" y="9701"/>
                  </a:lnTo>
                  <a:cubicBezTo>
                    <a:pt x="15883" y="9701"/>
                    <a:pt x="17499" y="8084"/>
                    <a:pt x="17499" y="6087"/>
                  </a:cubicBezTo>
                  <a:lnTo>
                    <a:pt x="17499" y="3615"/>
                  </a:lnTo>
                  <a:cubicBezTo>
                    <a:pt x="17499" y="1617"/>
                    <a:pt x="15883" y="1"/>
                    <a:pt x="13886" y="1"/>
                  </a:cubicBezTo>
                  <a:close/>
                </a:path>
              </a:pathLst>
            </a:custGeom>
            <a:solidFill>
              <a:srgbClr val="797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2003525" y="1172325"/>
              <a:ext cx="401350" cy="206875"/>
            </a:xfrm>
            <a:custGeom>
              <a:avLst/>
              <a:gdLst/>
              <a:ahLst/>
              <a:cxnLst/>
              <a:rect l="l" t="t" r="r" b="b"/>
              <a:pathLst>
                <a:path w="16054" h="8275" extrusionOk="0">
                  <a:moveTo>
                    <a:pt x="2891" y="0"/>
                  </a:moveTo>
                  <a:cubicBezTo>
                    <a:pt x="1313" y="0"/>
                    <a:pt x="0" y="1313"/>
                    <a:pt x="0" y="2911"/>
                  </a:cubicBezTo>
                  <a:lnTo>
                    <a:pt x="0" y="5383"/>
                  </a:lnTo>
                  <a:cubicBezTo>
                    <a:pt x="0" y="6981"/>
                    <a:pt x="1313" y="8274"/>
                    <a:pt x="2891" y="8274"/>
                  </a:cubicBezTo>
                  <a:lnTo>
                    <a:pt x="13144" y="8274"/>
                  </a:lnTo>
                  <a:cubicBezTo>
                    <a:pt x="14741" y="8274"/>
                    <a:pt x="16054" y="7000"/>
                    <a:pt x="16054" y="5383"/>
                  </a:cubicBezTo>
                  <a:lnTo>
                    <a:pt x="16054" y="2911"/>
                  </a:lnTo>
                  <a:cubicBezTo>
                    <a:pt x="16054" y="1313"/>
                    <a:pt x="14741" y="0"/>
                    <a:pt x="13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1868475" y="1154725"/>
              <a:ext cx="206875" cy="242550"/>
            </a:xfrm>
            <a:custGeom>
              <a:avLst/>
              <a:gdLst/>
              <a:ahLst/>
              <a:cxnLst/>
              <a:rect l="l" t="t" r="r" b="b"/>
              <a:pathLst>
                <a:path w="8275" h="9702" extrusionOk="0">
                  <a:moveTo>
                    <a:pt x="3614" y="1"/>
                  </a:moveTo>
                  <a:cubicBezTo>
                    <a:pt x="1617" y="1"/>
                    <a:pt x="0" y="1617"/>
                    <a:pt x="0" y="3615"/>
                  </a:cubicBezTo>
                  <a:lnTo>
                    <a:pt x="0" y="6087"/>
                  </a:lnTo>
                  <a:cubicBezTo>
                    <a:pt x="0" y="8084"/>
                    <a:pt x="1617" y="9701"/>
                    <a:pt x="3614" y="9701"/>
                  </a:cubicBezTo>
                  <a:lnTo>
                    <a:pt x="8274" y="9701"/>
                  </a:lnTo>
                  <a:cubicBezTo>
                    <a:pt x="6277" y="9701"/>
                    <a:pt x="4660" y="8084"/>
                    <a:pt x="4660" y="6087"/>
                  </a:cubicBezTo>
                  <a:lnTo>
                    <a:pt x="4660" y="3615"/>
                  </a:lnTo>
                  <a:cubicBezTo>
                    <a:pt x="4660" y="1617"/>
                    <a:pt x="6277" y="1"/>
                    <a:pt x="8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1681100" y="1230325"/>
              <a:ext cx="237800" cy="75175"/>
            </a:xfrm>
            <a:custGeom>
              <a:avLst/>
              <a:gdLst/>
              <a:ahLst/>
              <a:cxnLst/>
              <a:rect l="l" t="t" r="r" b="b"/>
              <a:pathLst>
                <a:path w="9512" h="3007" extrusionOk="0">
                  <a:moveTo>
                    <a:pt x="1" y="1"/>
                  </a:moveTo>
                  <a:lnTo>
                    <a:pt x="1" y="3006"/>
                  </a:lnTo>
                  <a:lnTo>
                    <a:pt x="9511" y="3006"/>
                  </a:lnTo>
                  <a:lnTo>
                    <a:pt x="9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1647350" y="1268225"/>
              <a:ext cx="164550" cy="176300"/>
            </a:xfrm>
            <a:custGeom>
              <a:avLst/>
              <a:gdLst/>
              <a:ahLst/>
              <a:cxnLst/>
              <a:rect l="l" t="t" r="r" b="b"/>
              <a:pathLst>
                <a:path w="6582" h="7052" extrusionOk="0">
                  <a:moveTo>
                    <a:pt x="2747" y="1"/>
                  </a:moveTo>
                  <a:cubicBezTo>
                    <a:pt x="2422" y="1"/>
                    <a:pt x="2097" y="52"/>
                    <a:pt x="1788" y="159"/>
                  </a:cubicBezTo>
                  <a:cubicBezTo>
                    <a:pt x="761" y="539"/>
                    <a:pt x="1" y="1585"/>
                    <a:pt x="20" y="2689"/>
                  </a:cubicBezTo>
                  <a:cubicBezTo>
                    <a:pt x="58" y="3449"/>
                    <a:pt x="400" y="4134"/>
                    <a:pt x="837" y="4781"/>
                  </a:cubicBezTo>
                  <a:cubicBezTo>
                    <a:pt x="1332" y="5561"/>
                    <a:pt x="1979" y="6283"/>
                    <a:pt x="2778" y="6702"/>
                  </a:cubicBezTo>
                  <a:cubicBezTo>
                    <a:pt x="3224" y="6940"/>
                    <a:pt x="3680" y="7051"/>
                    <a:pt x="4113" y="7051"/>
                  </a:cubicBezTo>
                  <a:cubicBezTo>
                    <a:pt x="5339" y="7051"/>
                    <a:pt x="6384" y="6158"/>
                    <a:pt x="6525" y="4724"/>
                  </a:cubicBezTo>
                  <a:cubicBezTo>
                    <a:pt x="6582" y="4039"/>
                    <a:pt x="6258" y="3449"/>
                    <a:pt x="5992" y="2822"/>
                  </a:cubicBezTo>
                  <a:cubicBezTo>
                    <a:pt x="5631" y="1966"/>
                    <a:pt x="5383" y="1148"/>
                    <a:pt x="4566" y="577"/>
                  </a:cubicBezTo>
                  <a:cubicBezTo>
                    <a:pt x="4057" y="208"/>
                    <a:pt x="3403" y="1"/>
                    <a:pt x="2747" y="1"/>
                  </a:cubicBezTo>
                  <a:close/>
                </a:path>
              </a:pathLst>
            </a:custGeom>
            <a:solidFill>
              <a:srgbClr val="EBA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1686825" y="1308700"/>
              <a:ext cx="85600" cy="91850"/>
            </a:xfrm>
            <a:custGeom>
              <a:avLst/>
              <a:gdLst/>
              <a:ahLst/>
              <a:cxnLst/>
              <a:rect l="l" t="t" r="r" b="b"/>
              <a:pathLst>
                <a:path w="3424" h="3674" extrusionOk="0">
                  <a:moveTo>
                    <a:pt x="1357" y="1"/>
                  </a:moveTo>
                  <a:cubicBezTo>
                    <a:pt x="821" y="1"/>
                    <a:pt x="285" y="263"/>
                    <a:pt x="0" y="708"/>
                  </a:cubicBezTo>
                  <a:cubicBezTo>
                    <a:pt x="223" y="502"/>
                    <a:pt x="617" y="420"/>
                    <a:pt x="972" y="420"/>
                  </a:cubicBezTo>
                  <a:cubicBezTo>
                    <a:pt x="1010" y="420"/>
                    <a:pt x="1047" y="421"/>
                    <a:pt x="1084" y="423"/>
                  </a:cubicBezTo>
                  <a:cubicBezTo>
                    <a:pt x="1446" y="423"/>
                    <a:pt x="1864" y="575"/>
                    <a:pt x="2150" y="803"/>
                  </a:cubicBezTo>
                  <a:cubicBezTo>
                    <a:pt x="1769" y="1012"/>
                    <a:pt x="1484" y="1374"/>
                    <a:pt x="1370" y="1792"/>
                  </a:cubicBezTo>
                  <a:cubicBezTo>
                    <a:pt x="1256" y="2211"/>
                    <a:pt x="1294" y="2686"/>
                    <a:pt x="1522" y="3067"/>
                  </a:cubicBezTo>
                  <a:cubicBezTo>
                    <a:pt x="1705" y="3399"/>
                    <a:pt x="2048" y="3674"/>
                    <a:pt x="2424" y="3674"/>
                  </a:cubicBezTo>
                  <a:cubicBezTo>
                    <a:pt x="2478" y="3674"/>
                    <a:pt x="2532" y="3668"/>
                    <a:pt x="2587" y="3656"/>
                  </a:cubicBezTo>
                  <a:cubicBezTo>
                    <a:pt x="2853" y="3618"/>
                    <a:pt x="3063" y="3428"/>
                    <a:pt x="3196" y="3181"/>
                  </a:cubicBezTo>
                  <a:cubicBezTo>
                    <a:pt x="3329" y="2953"/>
                    <a:pt x="3367" y="2686"/>
                    <a:pt x="3386" y="2420"/>
                  </a:cubicBezTo>
                  <a:cubicBezTo>
                    <a:pt x="3424" y="1849"/>
                    <a:pt x="3253" y="1260"/>
                    <a:pt x="2910" y="803"/>
                  </a:cubicBezTo>
                  <a:cubicBezTo>
                    <a:pt x="2587" y="347"/>
                    <a:pt x="2035" y="23"/>
                    <a:pt x="1465" y="4"/>
                  </a:cubicBezTo>
                  <a:cubicBezTo>
                    <a:pt x="1429" y="2"/>
                    <a:pt x="1393" y="1"/>
                    <a:pt x="1357" y="1"/>
                  </a:cubicBezTo>
                  <a:close/>
                </a:path>
              </a:pathLst>
            </a:custGeom>
            <a:solidFill>
              <a:srgbClr val="B76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1931700" y="1432425"/>
              <a:ext cx="214500" cy="95575"/>
            </a:xfrm>
            <a:custGeom>
              <a:avLst/>
              <a:gdLst/>
              <a:ahLst/>
              <a:cxnLst/>
              <a:rect l="l" t="t" r="r" b="b"/>
              <a:pathLst>
                <a:path w="8580" h="3823" extrusionOk="0">
                  <a:moveTo>
                    <a:pt x="1" y="1"/>
                  </a:moveTo>
                  <a:lnTo>
                    <a:pt x="1" y="1"/>
                  </a:lnTo>
                  <a:cubicBezTo>
                    <a:pt x="400" y="1275"/>
                    <a:pt x="1332" y="2797"/>
                    <a:pt x="2569" y="3424"/>
                  </a:cubicBezTo>
                  <a:cubicBezTo>
                    <a:pt x="3094" y="3696"/>
                    <a:pt x="3679" y="3822"/>
                    <a:pt x="4265" y="3822"/>
                  </a:cubicBezTo>
                  <a:cubicBezTo>
                    <a:pt x="4954" y="3822"/>
                    <a:pt x="5644" y="3648"/>
                    <a:pt x="6240" y="3329"/>
                  </a:cubicBezTo>
                  <a:cubicBezTo>
                    <a:pt x="7362" y="2702"/>
                    <a:pt x="8142" y="1579"/>
                    <a:pt x="8579" y="381"/>
                  </a:cubicBezTo>
                  <a:cubicBezTo>
                    <a:pt x="5707" y="248"/>
                    <a:pt x="2854" y="11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2309750" y="1269325"/>
              <a:ext cx="52325" cy="80400"/>
            </a:xfrm>
            <a:custGeom>
              <a:avLst/>
              <a:gdLst/>
              <a:ahLst/>
              <a:cxnLst/>
              <a:rect l="l" t="t" r="r" b="b"/>
              <a:pathLst>
                <a:path w="2093" h="3216" extrusionOk="0">
                  <a:moveTo>
                    <a:pt x="1047" y="1"/>
                  </a:moveTo>
                  <a:cubicBezTo>
                    <a:pt x="476" y="1"/>
                    <a:pt x="1" y="476"/>
                    <a:pt x="1" y="1047"/>
                  </a:cubicBezTo>
                  <a:lnTo>
                    <a:pt x="1" y="2188"/>
                  </a:lnTo>
                  <a:cubicBezTo>
                    <a:pt x="20" y="2759"/>
                    <a:pt x="476" y="3215"/>
                    <a:pt x="1047" y="3215"/>
                  </a:cubicBezTo>
                  <a:cubicBezTo>
                    <a:pt x="1617" y="3215"/>
                    <a:pt x="2093" y="2740"/>
                    <a:pt x="2093" y="2169"/>
                  </a:cubicBezTo>
                  <a:lnTo>
                    <a:pt x="2093" y="1047"/>
                  </a:lnTo>
                  <a:cubicBezTo>
                    <a:pt x="2093" y="476"/>
                    <a:pt x="1617" y="1"/>
                    <a:pt x="1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2313550" y="1206550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914" y="1"/>
                  </a:moveTo>
                  <a:cubicBezTo>
                    <a:pt x="419" y="1"/>
                    <a:pt x="1" y="400"/>
                    <a:pt x="1" y="895"/>
                  </a:cubicBezTo>
                  <a:cubicBezTo>
                    <a:pt x="1" y="1389"/>
                    <a:pt x="419" y="1808"/>
                    <a:pt x="914" y="1808"/>
                  </a:cubicBezTo>
                  <a:cubicBezTo>
                    <a:pt x="1408" y="1808"/>
                    <a:pt x="1808" y="1389"/>
                    <a:pt x="1808" y="895"/>
                  </a:cubicBezTo>
                  <a:cubicBezTo>
                    <a:pt x="1808" y="400"/>
                    <a:pt x="1408" y="1"/>
                    <a:pt x="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1508075" y="2170450"/>
              <a:ext cx="220625" cy="262400"/>
            </a:xfrm>
            <a:custGeom>
              <a:avLst/>
              <a:gdLst/>
              <a:ahLst/>
              <a:cxnLst/>
              <a:rect l="l" t="t" r="r" b="b"/>
              <a:pathLst>
                <a:path w="8825" h="10496" extrusionOk="0">
                  <a:moveTo>
                    <a:pt x="2871" y="0"/>
                  </a:moveTo>
                  <a:lnTo>
                    <a:pt x="2871" y="0"/>
                  </a:lnTo>
                  <a:cubicBezTo>
                    <a:pt x="1" y="2724"/>
                    <a:pt x="149" y="10496"/>
                    <a:pt x="5352" y="10496"/>
                  </a:cubicBezTo>
                  <a:cubicBezTo>
                    <a:pt x="5597" y="10496"/>
                    <a:pt x="5855" y="10478"/>
                    <a:pt x="6123" y="10442"/>
                  </a:cubicBezTo>
                  <a:cubicBezTo>
                    <a:pt x="6123" y="10442"/>
                    <a:pt x="8824" y="1160"/>
                    <a:pt x="2871" y="0"/>
                  </a:cubicBezTo>
                  <a:close/>
                </a:path>
              </a:pathLst>
            </a:custGeom>
            <a:solidFill>
              <a:srgbClr val="807F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1819025" y="2160925"/>
              <a:ext cx="251075" cy="94700"/>
            </a:xfrm>
            <a:custGeom>
              <a:avLst/>
              <a:gdLst/>
              <a:ahLst/>
              <a:cxnLst/>
              <a:rect l="l" t="t" r="r" b="b"/>
              <a:pathLst>
                <a:path w="10043" h="3788" extrusionOk="0">
                  <a:moveTo>
                    <a:pt x="4166" y="1"/>
                  </a:moveTo>
                  <a:lnTo>
                    <a:pt x="0" y="153"/>
                  </a:lnTo>
                  <a:lnTo>
                    <a:pt x="2092" y="3215"/>
                  </a:lnTo>
                  <a:lnTo>
                    <a:pt x="8540" y="3786"/>
                  </a:lnTo>
                  <a:cubicBezTo>
                    <a:pt x="8565" y="3787"/>
                    <a:pt x="8590" y="3788"/>
                    <a:pt x="8614" y="3788"/>
                  </a:cubicBezTo>
                  <a:cubicBezTo>
                    <a:pt x="9270" y="3788"/>
                    <a:pt x="9856" y="3304"/>
                    <a:pt x="9948" y="2644"/>
                  </a:cubicBezTo>
                  <a:cubicBezTo>
                    <a:pt x="10043" y="1979"/>
                    <a:pt x="9606" y="1351"/>
                    <a:pt x="8978" y="1199"/>
                  </a:cubicBezTo>
                  <a:lnTo>
                    <a:pt x="4166" y="1"/>
                  </a:lnTo>
                  <a:close/>
                </a:path>
              </a:pathLst>
            </a:custGeom>
            <a:solidFill>
              <a:srgbClr val="B76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1521325" y="2022550"/>
              <a:ext cx="519775" cy="361650"/>
            </a:xfrm>
            <a:custGeom>
              <a:avLst/>
              <a:gdLst/>
              <a:ahLst/>
              <a:cxnLst/>
              <a:rect l="l" t="t" r="r" b="b"/>
              <a:pathLst>
                <a:path w="20791" h="14466" extrusionOk="0">
                  <a:moveTo>
                    <a:pt x="11984" y="1"/>
                  </a:moveTo>
                  <a:cubicBezTo>
                    <a:pt x="11413" y="1"/>
                    <a:pt x="10862" y="191"/>
                    <a:pt x="10424" y="552"/>
                  </a:cubicBezTo>
                  <a:lnTo>
                    <a:pt x="3501" y="5973"/>
                  </a:lnTo>
                  <a:lnTo>
                    <a:pt x="1" y="8389"/>
                  </a:lnTo>
                  <a:lnTo>
                    <a:pt x="1865" y="12859"/>
                  </a:lnTo>
                  <a:lnTo>
                    <a:pt x="3406" y="11641"/>
                  </a:lnTo>
                  <a:cubicBezTo>
                    <a:pt x="3643" y="11692"/>
                    <a:pt x="3888" y="11715"/>
                    <a:pt x="4137" y="11715"/>
                  </a:cubicBezTo>
                  <a:cubicBezTo>
                    <a:pt x="5922" y="11715"/>
                    <a:pt x="7857" y="10557"/>
                    <a:pt x="7857" y="10557"/>
                  </a:cubicBezTo>
                  <a:lnTo>
                    <a:pt x="10063" y="13981"/>
                  </a:lnTo>
                  <a:cubicBezTo>
                    <a:pt x="10260" y="14291"/>
                    <a:pt x="10604" y="14465"/>
                    <a:pt x="10962" y="14465"/>
                  </a:cubicBezTo>
                  <a:cubicBezTo>
                    <a:pt x="11087" y="14465"/>
                    <a:pt x="11214" y="14444"/>
                    <a:pt x="11337" y="14399"/>
                  </a:cubicBezTo>
                  <a:cubicBezTo>
                    <a:pt x="11946" y="14190"/>
                    <a:pt x="12193" y="13505"/>
                    <a:pt x="11908" y="12935"/>
                  </a:cubicBezTo>
                  <a:lnTo>
                    <a:pt x="9397" y="7818"/>
                  </a:lnTo>
                  <a:lnTo>
                    <a:pt x="13905" y="13144"/>
                  </a:lnTo>
                  <a:cubicBezTo>
                    <a:pt x="14167" y="13438"/>
                    <a:pt x="14546" y="13601"/>
                    <a:pt x="14923" y="13601"/>
                  </a:cubicBezTo>
                  <a:cubicBezTo>
                    <a:pt x="15205" y="13601"/>
                    <a:pt x="15485" y="13510"/>
                    <a:pt x="15712" y="13315"/>
                  </a:cubicBezTo>
                  <a:cubicBezTo>
                    <a:pt x="16245" y="12878"/>
                    <a:pt x="16359" y="12155"/>
                    <a:pt x="15978" y="11565"/>
                  </a:cubicBezTo>
                  <a:lnTo>
                    <a:pt x="11946" y="5631"/>
                  </a:lnTo>
                  <a:lnTo>
                    <a:pt x="16340" y="10082"/>
                  </a:lnTo>
                  <a:cubicBezTo>
                    <a:pt x="16616" y="10357"/>
                    <a:pt x="16967" y="10491"/>
                    <a:pt x="17319" y="10491"/>
                  </a:cubicBezTo>
                  <a:cubicBezTo>
                    <a:pt x="17695" y="10491"/>
                    <a:pt x="18071" y="10338"/>
                    <a:pt x="18356" y="10044"/>
                  </a:cubicBezTo>
                  <a:cubicBezTo>
                    <a:pt x="18851" y="9530"/>
                    <a:pt x="18889" y="8693"/>
                    <a:pt x="18413" y="8141"/>
                  </a:cubicBezTo>
                  <a:lnTo>
                    <a:pt x="13658" y="2759"/>
                  </a:lnTo>
                  <a:lnTo>
                    <a:pt x="15560" y="2701"/>
                  </a:lnTo>
                  <a:lnTo>
                    <a:pt x="18356" y="5536"/>
                  </a:lnTo>
                  <a:cubicBezTo>
                    <a:pt x="18622" y="5792"/>
                    <a:pt x="18970" y="5921"/>
                    <a:pt x="19314" y="5921"/>
                  </a:cubicBezTo>
                  <a:cubicBezTo>
                    <a:pt x="19659" y="5921"/>
                    <a:pt x="20001" y="5792"/>
                    <a:pt x="20258" y="5536"/>
                  </a:cubicBezTo>
                  <a:cubicBezTo>
                    <a:pt x="20791" y="5060"/>
                    <a:pt x="20791" y="4204"/>
                    <a:pt x="20258" y="3691"/>
                  </a:cubicBezTo>
                  <a:lnTo>
                    <a:pt x="17386" y="761"/>
                  </a:lnTo>
                  <a:cubicBezTo>
                    <a:pt x="16911" y="286"/>
                    <a:pt x="16264" y="1"/>
                    <a:pt x="15579" y="1"/>
                  </a:cubicBezTo>
                  <a:close/>
                </a:path>
              </a:pathLst>
            </a:custGeom>
            <a:solidFill>
              <a:srgbClr val="EBA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990175" y="1653175"/>
              <a:ext cx="733750" cy="1102025"/>
            </a:xfrm>
            <a:custGeom>
              <a:avLst/>
              <a:gdLst/>
              <a:ahLst/>
              <a:cxnLst/>
              <a:rect l="l" t="t" r="r" b="b"/>
              <a:pathLst>
                <a:path w="29350" h="44081" extrusionOk="0">
                  <a:moveTo>
                    <a:pt x="22853" y="0"/>
                  </a:moveTo>
                  <a:cubicBezTo>
                    <a:pt x="20149" y="0"/>
                    <a:pt x="17622" y="1499"/>
                    <a:pt x="16321" y="3953"/>
                  </a:cubicBezTo>
                  <a:lnTo>
                    <a:pt x="1865" y="31267"/>
                  </a:lnTo>
                  <a:cubicBezTo>
                    <a:pt x="1" y="34842"/>
                    <a:pt x="800" y="39236"/>
                    <a:pt x="3824" y="41899"/>
                  </a:cubicBezTo>
                  <a:cubicBezTo>
                    <a:pt x="5473" y="43353"/>
                    <a:pt x="7533" y="44080"/>
                    <a:pt x="9590" y="44080"/>
                  </a:cubicBezTo>
                  <a:cubicBezTo>
                    <a:pt x="11732" y="44080"/>
                    <a:pt x="13872" y="43291"/>
                    <a:pt x="15541" y="41709"/>
                  </a:cubicBezTo>
                  <a:lnTo>
                    <a:pt x="26839" y="31133"/>
                  </a:lnTo>
                  <a:cubicBezTo>
                    <a:pt x="21818" y="28356"/>
                    <a:pt x="22122" y="22688"/>
                    <a:pt x="23587" y="20691"/>
                  </a:cubicBezTo>
                  <a:lnTo>
                    <a:pt x="23587" y="20691"/>
                  </a:lnTo>
                  <a:lnTo>
                    <a:pt x="19877" y="23126"/>
                  </a:lnTo>
                  <a:lnTo>
                    <a:pt x="28114" y="8480"/>
                  </a:lnTo>
                  <a:cubicBezTo>
                    <a:pt x="29350" y="6254"/>
                    <a:pt x="29007" y="3534"/>
                    <a:pt x="27220" y="1727"/>
                  </a:cubicBezTo>
                  <a:cubicBezTo>
                    <a:pt x="26383" y="871"/>
                    <a:pt x="25298" y="301"/>
                    <a:pt x="24119" y="111"/>
                  </a:cubicBezTo>
                  <a:cubicBezTo>
                    <a:pt x="23695" y="36"/>
                    <a:pt x="23272" y="0"/>
                    <a:pt x="2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1117150" y="2198975"/>
              <a:ext cx="387575" cy="273925"/>
            </a:xfrm>
            <a:custGeom>
              <a:avLst/>
              <a:gdLst/>
              <a:ahLst/>
              <a:cxnLst/>
              <a:rect l="l" t="t" r="r" b="b"/>
              <a:pathLst>
                <a:path w="15503" h="10957" extrusionOk="0">
                  <a:moveTo>
                    <a:pt x="15502" y="0"/>
                  </a:moveTo>
                  <a:lnTo>
                    <a:pt x="15502" y="0"/>
                  </a:lnTo>
                  <a:cubicBezTo>
                    <a:pt x="11223" y="267"/>
                    <a:pt x="7247" y="2283"/>
                    <a:pt x="4489" y="5573"/>
                  </a:cubicBezTo>
                  <a:lnTo>
                    <a:pt x="0" y="10956"/>
                  </a:lnTo>
                  <a:lnTo>
                    <a:pt x="0" y="10956"/>
                  </a:lnTo>
                  <a:lnTo>
                    <a:pt x="14798" y="1294"/>
                  </a:lnTo>
                  <a:lnTo>
                    <a:pt x="15502" y="0"/>
                  </a:lnTo>
                  <a:close/>
                </a:path>
              </a:pathLst>
            </a:custGeom>
            <a:solidFill>
              <a:srgbClr val="0D092A">
                <a:alpha val="19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1052475" y="2390125"/>
              <a:ext cx="608700" cy="364075"/>
            </a:xfrm>
            <a:custGeom>
              <a:avLst/>
              <a:gdLst/>
              <a:ahLst/>
              <a:cxnLst/>
              <a:rect l="l" t="t" r="r" b="b"/>
              <a:pathLst>
                <a:path w="24348" h="14563" extrusionOk="0">
                  <a:moveTo>
                    <a:pt x="22255" y="1"/>
                  </a:moveTo>
                  <a:lnTo>
                    <a:pt x="10937" y="10614"/>
                  </a:lnTo>
                  <a:cubicBezTo>
                    <a:pt x="9339" y="12114"/>
                    <a:pt x="7317" y="12851"/>
                    <a:pt x="5302" y="12851"/>
                  </a:cubicBezTo>
                  <a:cubicBezTo>
                    <a:pt x="3408" y="12851"/>
                    <a:pt x="1521" y="12200"/>
                    <a:pt x="0" y="10919"/>
                  </a:cubicBezTo>
                  <a:lnTo>
                    <a:pt x="0" y="10919"/>
                  </a:lnTo>
                  <a:cubicBezTo>
                    <a:pt x="381" y="11451"/>
                    <a:pt x="837" y="11946"/>
                    <a:pt x="1332" y="12402"/>
                  </a:cubicBezTo>
                  <a:cubicBezTo>
                    <a:pt x="2978" y="13844"/>
                    <a:pt x="5033" y="14562"/>
                    <a:pt x="7086" y="14562"/>
                  </a:cubicBezTo>
                  <a:cubicBezTo>
                    <a:pt x="9233" y="14562"/>
                    <a:pt x="11377" y="13777"/>
                    <a:pt x="13049" y="12212"/>
                  </a:cubicBezTo>
                  <a:lnTo>
                    <a:pt x="24347" y="1617"/>
                  </a:lnTo>
                  <a:cubicBezTo>
                    <a:pt x="23510" y="1180"/>
                    <a:pt x="22825" y="609"/>
                    <a:pt x="22255" y="1"/>
                  </a:cubicBezTo>
                  <a:close/>
                </a:path>
              </a:pathLst>
            </a:custGeom>
            <a:solidFill>
              <a:srgbClr val="0D092A">
                <a:alpha val="19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2667350" y="941925"/>
              <a:ext cx="1247300" cy="1136400"/>
            </a:xfrm>
            <a:custGeom>
              <a:avLst/>
              <a:gdLst/>
              <a:ahLst/>
              <a:cxnLst/>
              <a:rect l="l" t="t" r="r" b="b"/>
              <a:pathLst>
                <a:path w="49892" h="45456" extrusionOk="0">
                  <a:moveTo>
                    <a:pt x="24944" y="1"/>
                  </a:moveTo>
                  <a:cubicBezTo>
                    <a:pt x="19126" y="1"/>
                    <a:pt x="13305" y="2217"/>
                    <a:pt x="8864" y="6649"/>
                  </a:cubicBezTo>
                  <a:cubicBezTo>
                    <a:pt x="0" y="15531"/>
                    <a:pt x="0" y="29930"/>
                    <a:pt x="8864" y="38794"/>
                  </a:cubicBezTo>
                  <a:cubicBezTo>
                    <a:pt x="13305" y="43235"/>
                    <a:pt x="19126" y="45456"/>
                    <a:pt x="24944" y="45456"/>
                  </a:cubicBezTo>
                  <a:cubicBezTo>
                    <a:pt x="30762" y="45456"/>
                    <a:pt x="36577" y="43235"/>
                    <a:pt x="41009" y="38794"/>
                  </a:cubicBezTo>
                  <a:cubicBezTo>
                    <a:pt x="49892" y="29930"/>
                    <a:pt x="49892" y="15531"/>
                    <a:pt x="41009" y="6649"/>
                  </a:cubicBezTo>
                  <a:cubicBezTo>
                    <a:pt x="36577" y="2217"/>
                    <a:pt x="30762" y="1"/>
                    <a:pt x="24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2978800" y="1003025"/>
              <a:ext cx="864525" cy="377600"/>
            </a:xfrm>
            <a:custGeom>
              <a:avLst/>
              <a:gdLst/>
              <a:ahLst/>
              <a:cxnLst/>
              <a:rect l="l" t="t" r="r" b="b"/>
              <a:pathLst>
                <a:path w="34581" h="15104" extrusionOk="0">
                  <a:moveTo>
                    <a:pt x="2188" y="1"/>
                  </a:moveTo>
                  <a:cubicBezTo>
                    <a:pt x="1446" y="400"/>
                    <a:pt x="724" y="819"/>
                    <a:pt x="1" y="1294"/>
                  </a:cubicBezTo>
                  <a:cubicBezTo>
                    <a:pt x="3406" y="1561"/>
                    <a:pt x="6772" y="2721"/>
                    <a:pt x="9873" y="4186"/>
                  </a:cubicBezTo>
                  <a:cubicBezTo>
                    <a:pt x="14837" y="6563"/>
                    <a:pt x="19383" y="9816"/>
                    <a:pt x="24328" y="12174"/>
                  </a:cubicBezTo>
                  <a:cubicBezTo>
                    <a:pt x="27543" y="13715"/>
                    <a:pt x="31062" y="14856"/>
                    <a:pt x="34581" y="15103"/>
                  </a:cubicBezTo>
                  <a:cubicBezTo>
                    <a:pt x="34410" y="14362"/>
                    <a:pt x="34200" y="13620"/>
                    <a:pt x="33953" y="12916"/>
                  </a:cubicBezTo>
                  <a:cubicBezTo>
                    <a:pt x="31594" y="12840"/>
                    <a:pt x="29293" y="12384"/>
                    <a:pt x="27087" y="11604"/>
                  </a:cubicBezTo>
                  <a:cubicBezTo>
                    <a:pt x="26630" y="11471"/>
                    <a:pt x="26174" y="11280"/>
                    <a:pt x="25850" y="10919"/>
                  </a:cubicBezTo>
                  <a:cubicBezTo>
                    <a:pt x="25546" y="10558"/>
                    <a:pt x="25375" y="10006"/>
                    <a:pt x="25603" y="9587"/>
                  </a:cubicBezTo>
                  <a:cubicBezTo>
                    <a:pt x="25793" y="9226"/>
                    <a:pt x="26231" y="9055"/>
                    <a:pt x="26630" y="9055"/>
                  </a:cubicBezTo>
                  <a:cubicBezTo>
                    <a:pt x="26653" y="9054"/>
                    <a:pt x="26676" y="9053"/>
                    <a:pt x="26699" y="9053"/>
                  </a:cubicBezTo>
                  <a:cubicBezTo>
                    <a:pt x="27073" y="9053"/>
                    <a:pt x="27432" y="9194"/>
                    <a:pt x="27790" y="9283"/>
                  </a:cubicBezTo>
                  <a:cubicBezTo>
                    <a:pt x="29085" y="9626"/>
                    <a:pt x="30419" y="9803"/>
                    <a:pt x="31748" y="9803"/>
                  </a:cubicBezTo>
                  <a:cubicBezTo>
                    <a:pt x="32040" y="9803"/>
                    <a:pt x="32331" y="9795"/>
                    <a:pt x="32622" y="9778"/>
                  </a:cubicBezTo>
                  <a:cubicBezTo>
                    <a:pt x="32317" y="9188"/>
                    <a:pt x="31975" y="8617"/>
                    <a:pt x="31632" y="8047"/>
                  </a:cubicBezTo>
                  <a:cubicBezTo>
                    <a:pt x="31228" y="8072"/>
                    <a:pt x="30820" y="8084"/>
                    <a:pt x="30411" y="8084"/>
                  </a:cubicBezTo>
                  <a:cubicBezTo>
                    <a:pt x="28324" y="8084"/>
                    <a:pt x="26203" y="7767"/>
                    <a:pt x="24214" y="7210"/>
                  </a:cubicBezTo>
                  <a:cubicBezTo>
                    <a:pt x="19402" y="5878"/>
                    <a:pt x="14989" y="3444"/>
                    <a:pt x="10253" y="1865"/>
                  </a:cubicBezTo>
                  <a:cubicBezTo>
                    <a:pt x="7628" y="971"/>
                    <a:pt x="4927" y="362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2736300" y="1149075"/>
              <a:ext cx="1122250" cy="500200"/>
            </a:xfrm>
            <a:custGeom>
              <a:avLst/>
              <a:gdLst/>
              <a:ahLst/>
              <a:cxnLst/>
              <a:rect l="l" t="t" r="r" b="b"/>
              <a:pathLst>
                <a:path w="44890" h="20008" extrusionOk="0">
                  <a:moveTo>
                    <a:pt x="24263" y="12210"/>
                  </a:moveTo>
                  <a:cubicBezTo>
                    <a:pt x="25054" y="12210"/>
                    <a:pt x="25901" y="12474"/>
                    <a:pt x="26534" y="12723"/>
                  </a:cubicBezTo>
                  <a:cubicBezTo>
                    <a:pt x="28817" y="13655"/>
                    <a:pt x="31099" y="14587"/>
                    <a:pt x="33382" y="15481"/>
                  </a:cubicBezTo>
                  <a:cubicBezTo>
                    <a:pt x="33724" y="15633"/>
                    <a:pt x="34124" y="15843"/>
                    <a:pt x="34143" y="16204"/>
                  </a:cubicBezTo>
                  <a:cubicBezTo>
                    <a:pt x="34200" y="16699"/>
                    <a:pt x="33534" y="16946"/>
                    <a:pt x="33001" y="16965"/>
                  </a:cubicBezTo>
                  <a:cubicBezTo>
                    <a:pt x="32431" y="17003"/>
                    <a:pt x="31859" y="17022"/>
                    <a:pt x="31289" y="17022"/>
                  </a:cubicBezTo>
                  <a:cubicBezTo>
                    <a:pt x="29005" y="17022"/>
                    <a:pt x="26732" y="16718"/>
                    <a:pt x="24556" y="16109"/>
                  </a:cubicBezTo>
                  <a:cubicBezTo>
                    <a:pt x="23396" y="15805"/>
                    <a:pt x="21551" y="14701"/>
                    <a:pt x="22350" y="13237"/>
                  </a:cubicBezTo>
                  <a:cubicBezTo>
                    <a:pt x="22764" y="12464"/>
                    <a:pt x="23487" y="12210"/>
                    <a:pt x="24263" y="12210"/>
                  </a:cubicBezTo>
                  <a:close/>
                  <a:moveTo>
                    <a:pt x="7443" y="0"/>
                  </a:moveTo>
                  <a:cubicBezTo>
                    <a:pt x="6444" y="0"/>
                    <a:pt x="5445" y="57"/>
                    <a:pt x="4451" y="170"/>
                  </a:cubicBezTo>
                  <a:cubicBezTo>
                    <a:pt x="3919" y="816"/>
                    <a:pt x="3443" y="1482"/>
                    <a:pt x="3025" y="2167"/>
                  </a:cubicBezTo>
                  <a:cubicBezTo>
                    <a:pt x="4003" y="1995"/>
                    <a:pt x="4997" y="1911"/>
                    <a:pt x="5992" y="1911"/>
                  </a:cubicBezTo>
                  <a:cubicBezTo>
                    <a:pt x="10296" y="1911"/>
                    <a:pt x="14617" y="3488"/>
                    <a:pt x="17785" y="6408"/>
                  </a:cubicBezTo>
                  <a:cubicBezTo>
                    <a:pt x="19211" y="7721"/>
                    <a:pt x="20505" y="9566"/>
                    <a:pt x="20048" y="11468"/>
                  </a:cubicBezTo>
                  <a:cubicBezTo>
                    <a:pt x="19668" y="13085"/>
                    <a:pt x="18051" y="14207"/>
                    <a:pt x="16377" y="14473"/>
                  </a:cubicBezTo>
                  <a:cubicBezTo>
                    <a:pt x="16055" y="14521"/>
                    <a:pt x="15732" y="14544"/>
                    <a:pt x="15409" y="14544"/>
                  </a:cubicBezTo>
                  <a:cubicBezTo>
                    <a:pt x="14075" y="14544"/>
                    <a:pt x="12745" y="14164"/>
                    <a:pt x="11489" y="13674"/>
                  </a:cubicBezTo>
                  <a:cubicBezTo>
                    <a:pt x="7456" y="12210"/>
                    <a:pt x="3785" y="9927"/>
                    <a:pt x="666" y="6998"/>
                  </a:cubicBezTo>
                  <a:cubicBezTo>
                    <a:pt x="400" y="7759"/>
                    <a:pt x="171" y="8539"/>
                    <a:pt x="0" y="9357"/>
                  </a:cubicBezTo>
                  <a:cubicBezTo>
                    <a:pt x="5954" y="15253"/>
                    <a:pt x="14247" y="18525"/>
                    <a:pt x="22597" y="19571"/>
                  </a:cubicBezTo>
                  <a:cubicBezTo>
                    <a:pt x="24977" y="19874"/>
                    <a:pt x="27361" y="20008"/>
                    <a:pt x="29743" y="20008"/>
                  </a:cubicBezTo>
                  <a:cubicBezTo>
                    <a:pt x="34692" y="20008"/>
                    <a:pt x="39636" y="19429"/>
                    <a:pt x="44528" y="18582"/>
                  </a:cubicBezTo>
                  <a:cubicBezTo>
                    <a:pt x="44623" y="18087"/>
                    <a:pt x="44699" y="17574"/>
                    <a:pt x="44756" y="17079"/>
                  </a:cubicBezTo>
                  <a:lnTo>
                    <a:pt x="44756" y="17079"/>
                  </a:lnTo>
                  <a:cubicBezTo>
                    <a:pt x="43497" y="17225"/>
                    <a:pt x="42232" y="17298"/>
                    <a:pt x="40964" y="17298"/>
                  </a:cubicBezTo>
                  <a:cubicBezTo>
                    <a:pt x="40086" y="17298"/>
                    <a:pt x="39206" y="17263"/>
                    <a:pt x="38327" y="17193"/>
                  </a:cubicBezTo>
                  <a:cubicBezTo>
                    <a:pt x="37833" y="17155"/>
                    <a:pt x="37243" y="17041"/>
                    <a:pt x="37053" y="16584"/>
                  </a:cubicBezTo>
                  <a:cubicBezTo>
                    <a:pt x="36882" y="16147"/>
                    <a:pt x="37167" y="15652"/>
                    <a:pt x="37566" y="15462"/>
                  </a:cubicBezTo>
                  <a:cubicBezTo>
                    <a:pt x="37966" y="15253"/>
                    <a:pt x="38441" y="15253"/>
                    <a:pt x="38898" y="15253"/>
                  </a:cubicBezTo>
                  <a:cubicBezTo>
                    <a:pt x="40895" y="15272"/>
                    <a:pt x="42873" y="15291"/>
                    <a:pt x="44870" y="15329"/>
                  </a:cubicBezTo>
                  <a:cubicBezTo>
                    <a:pt x="44870" y="15044"/>
                    <a:pt x="44889" y="14720"/>
                    <a:pt x="44889" y="14435"/>
                  </a:cubicBezTo>
                  <a:cubicBezTo>
                    <a:pt x="44889" y="14207"/>
                    <a:pt x="44889" y="13960"/>
                    <a:pt x="44870" y="13731"/>
                  </a:cubicBezTo>
                  <a:cubicBezTo>
                    <a:pt x="44448" y="13757"/>
                    <a:pt x="44025" y="13769"/>
                    <a:pt x="43602" y="13769"/>
                  </a:cubicBezTo>
                  <a:cubicBezTo>
                    <a:pt x="41142" y="13769"/>
                    <a:pt x="38667" y="13350"/>
                    <a:pt x="36330" y="12571"/>
                  </a:cubicBezTo>
                  <a:cubicBezTo>
                    <a:pt x="29444" y="10213"/>
                    <a:pt x="24043" y="4716"/>
                    <a:pt x="17309" y="1938"/>
                  </a:cubicBezTo>
                  <a:cubicBezTo>
                    <a:pt x="14196" y="646"/>
                    <a:pt x="10823" y="0"/>
                    <a:pt x="7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2722975" y="1433850"/>
              <a:ext cx="272500" cy="196725"/>
            </a:xfrm>
            <a:custGeom>
              <a:avLst/>
              <a:gdLst/>
              <a:ahLst/>
              <a:cxnLst/>
              <a:rect l="l" t="t" r="r" b="b"/>
              <a:pathLst>
                <a:path w="10900" h="7869" extrusionOk="0">
                  <a:moveTo>
                    <a:pt x="229" y="1"/>
                  </a:moveTo>
                  <a:cubicBezTo>
                    <a:pt x="77" y="1009"/>
                    <a:pt x="1" y="2036"/>
                    <a:pt x="1" y="3044"/>
                  </a:cubicBezTo>
                  <a:cubicBezTo>
                    <a:pt x="1" y="3691"/>
                    <a:pt x="58" y="4357"/>
                    <a:pt x="96" y="5003"/>
                  </a:cubicBezTo>
                  <a:cubicBezTo>
                    <a:pt x="2552" y="6837"/>
                    <a:pt x="5591" y="7868"/>
                    <a:pt x="8639" y="7868"/>
                  </a:cubicBezTo>
                  <a:cubicBezTo>
                    <a:pt x="8942" y="7868"/>
                    <a:pt x="9246" y="7858"/>
                    <a:pt x="9549" y="7837"/>
                  </a:cubicBezTo>
                  <a:cubicBezTo>
                    <a:pt x="9930" y="7780"/>
                    <a:pt x="10348" y="7742"/>
                    <a:pt x="10595" y="7419"/>
                  </a:cubicBezTo>
                  <a:cubicBezTo>
                    <a:pt x="10900" y="7019"/>
                    <a:pt x="10728" y="6411"/>
                    <a:pt x="10348" y="6068"/>
                  </a:cubicBezTo>
                  <a:cubicBezTo>
                    <a:pt x="9968" y="5745"/>
                    <a:pt x="9454" y="5612"/>
                    <a:pt x="8978" y="5479"/>
                  </a:cubicBezTo>
                  <a:cubicBezTo>
                    <a:pt x="5631" y="4528"/>
                    <a:pt x="2549" y="2607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2818550" y="1799800"/>
              <a:ext cx="925400" cy="185675"/>
            </a:xfrm>
            <a:custGeom>
              <a:avLst/>
              <a:gdLst/>
              <a:ahLst/>
              <a:cxnLst/>
              <a:rect l="l" t="t" r="r" b="b"/>
              <a:pathLst>
                <a:path w="37016" h="7427" extrusionOk="0">
                  <a:moveTo>
                    <a:pt x="24652" y="0"/>
                  </a:moveTo>
                  <a:cubicBezTo>
                    <a:pt x="24462" y="0"/>
                    <a:pt x="24272" y="3"/>
                    <a:pt x="24081" y="9"/>
                  </a:cubicBezTo>
                  <a:cubicBezTo>
                    <a:pt x="20125" y="142"/>
                    <a:pt x="16321" y="1511"/>
                    <a:pt x="12402" y="2063"/>
                  </a:cubicBezTo>
                  <a:cubicBezTo>
                    <a:pt x="11098" y="2249"/>
                    <a:pt x="9781" y="2341"/>
                    <a:pt x="8462" y="2341"/>
                  </a:cubicBezTo>
                  <a:cubicBezTo>
                    <a:pt x="5607" y="2341"/>
                    <a:pt x="2746" y="1913"/>
                    <a:pt x="1" y="1093"/>
                  </a:cubicBezTo>
                  <a:lnTo>
                    <a:pt x="1" y="1093"/>
                  </a:lnTo>
                  <a:cubicBezTo>
                    <a:pt x="590" y="1968"/>
                    <a:pt x="1237" y="2805"/>
                    <a:pt x="1941" y="3585"/>
                  </a:cubicBezTo>
                  <a:cubicBezTo>
                    <a:pt x="3837" y="3974"/>
                    <a:pt x="5764" y="4168"/>
                    <a:pt x="7689" y="4168"/>
                  </a:cubicBezTo>
                  <a:cubicBezTo>
                    <a:pt x="10186" y="4168"/>
                    <a:pt x="12678" y="3841"/>
                    <a:pt x="15084" y="3185"/>
                  </a:cubicBezTo>
                  <a:cubicBezTo>
                    <a:pt x="16407" y="2812"/>
                    <a:pt x="17767" y="2350"/>
                    <a:pt x="19114" y="2350"/>
                  </a:cubicBezTo>
                  <a:cubicBezTo>
                    <a:pt x="19414" y="2350"/>
                    <a:pt x="19713" y="2372"/>
                    <a:pt x="20011" y="2424"/>
                  </a:cubicBezTo>
                  <a:cubicBezTo>
                    <a:pt x="21818" y="2729"/>
                    <a:pt x="23263" y="3984"/>
                    <a:pt x="24823" y="4935"/>
                  </a:cubicBezTo>
                  <a:cubicBezTo>
                    <a:pt x="26820" y="6153"/>
                    <a:pt x="29046" y="6856"/>
                    <a:pt x="31328" y="7427"/>
                  </a:cubicBezTo>
                  <a:cubicBezTo>
                    <a:pt x="32203" y="6856"/>
                    <a:pt x="33059" y="6229"/>
                    <a:pt x="33858" y="5525"/>
                  </a:cubicBezTo>
                  <a:cubicBezTo>
                    <a:pt x="31328" y="4669"/>
                    <a:pt x="28741" y="4079"/>
                    <a:pt x="26097" y="3756"/>
                  </a:cubicBezTo>
                  <a:cubicBezTo>
                    <a:pt x="25717" y="3699"/>
                    <a:pt x="25318" y="3661"/>
                    <a:pt x="24975" y="3490"/>
                  </a:cubicBezTo>
                  <a:cubicBezTo>
                    <a:pt x="24633" y="3299"/>
                    <a:pt x="24347" y="2957"/>
                    <a:pt x="24347" y="2577"/>
                  </a:cubicBezTo>
                  <a:cubicBezTo>
                    <a:pt x="24347" y="2101"/>
                    <a:pt x="24766" y="1721"/>
                    <a:pt x="25241" y="1607"/>
                  </a:cubicBezTo>
                  <a:cubicBezTo>
                    <a:pt x="25378" y="1573"/>
                    <a:pt x="25515" y="1559"/>
                    <a:pt x="25654" y="1559"/>
                  </a:cubicBezTo>
                  <a:cubicBezTo>
                    <a:pt x="25982" y="1559"/>
                    <a:pt x="26315" y="1635"/>
                    <a:pt x="26649" y="1702"/>
                  </a:cubicBezTo>
                  <a:cubicBezTo>
                    <a:pt x="29654" y="2367"/>
                    <a:pt x="32679" y="3052"/>
                    <a:pt x="35703" y="3718"/>
                  </a:cubicBezTo>
                  <a:cubicBezTo>
                    <a:pt x="36159" y="3223"/>
                    <a:pt x="36616" y="2710"/>
                    <a:pt x="37015" y="2158"/>
                  </a:cubicBezTo>
                  <a:cubicBezTo>
                    <a:pt x="35798" y="1873"/>
                    <a:pt x="34562" y="1607"/>
                    <a:pt x="33344" y="1321"/>
                  </a:cubicBezTo>
                  <a:cubicBezTo>
                    <a:pt x="30470" y="661"/>
                    <a:pt x="27562" y="0"/>
                    <a:pt x="24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2733925" y="1623125"/>
              <a:ext cx="1100375" cy="165400"/>
            </a:xfrm>
            <a:custGeom>
              <a:avLst/>
              <a:gdLst/>
              <a:ahLst/>
              <a:cxnLst/>
              <a:rect l="l" t="t" r="r" b="b"/>
              <a:pathLst>
                <a:path w="44015" h="6616" extrusionOk="0">
                  <a:moveTo>
                    <a:pt x="0" y="0"/>
                  </a:moveTo>
                  <a:cubicBezTo>
                    <a:pt x="362" y="1826"/>
                    <a:pt x="951" y="3595"/>
                    <a:pt x="1731" y="5231"/>
                  </a:cubicBezTo>
                  <a:cubicBezTo>
                    <a:pt x="3743" y="6224"/>
                    <a:pt x="6078" y="6615"/>
                    <a:pt x="8422" y="6615"/>
                  </a:cubicBezTo>
                  <a:cubicBezTo>
                    <a:pt x="9490" y="6615"/>
                    <a:pt x="10561" y="6534"/>
                    <a:pt x="11603" y="6391"/>
                  </a:cubicBezTo>
                  <a:cubicBezTo>
                    <a:pt x="15806" y="5820"/>
                    <a:pt x="19896" y="4432"/>
                    <a:pt x="24138" y="4223"/>
                  </a:cubicBezTo>
                  <a:cubicBezTo>
                    <a:pt x="24574" y="4200"/>
                    <a:pt x="25010" y="4189"/>
                    <a:pt x="25445" y="4189"/>
                  </a:cubicBezTo>
                  <a:cubicBezTo>
                    <a:pt x="28612" y="4189"/>
                    <a:pt x="31743" y="4744"/>
                    <a:pt x="34903" y="5079"/>
                  </a:cubicBezTo>
                  <a:cubicBezTo>
                    <a:pt x="36219" y="5220"/>
                    <a:pt x="37552" y="5314"/>
                    <a:pt x="38879" y="5314"/>
                  </a:cubicBezTo>
                  <a:cubicBezTo>
                    <a:pt x="40239" y="5314"/>
                    <a:pt x="41592" y="5215"/>
                    <a:pt x="42911" y="4965"/>
                  </a:cubicBezTo>
                  <a:cubicBezTo>
                    <a:pt x="43349" y="4071"/>
                    <a:pt x="43710" y="3119"/>
                    <a:pt x="44014" y="2130"/>
                  </a:cubicBezTo>
                  <a:lnTo>
                    <a:pt x="44014" y="2130"/>
                  </a:lnTo>
                  <a:cubicBezTo>
                    <a:pt x="40258" y="3066"/>
                    <a:pt x="36402" y="3534"/>
                    <a:pt x="32540" y="3534"/>
                  </a:cubicBezTo>
                  <a:cubicBezTo>
                    <a:pt x="31063" y="3534"/>
                    <a:pt x="29586" y="3466"/>
                    <a:pt x="28113" y="3329"/>
                  </a:cubicBezTo>
                  <a:cubicBezTo>
                    <a:pt x="24784" y="3024"/>
                    <a:pt x="21475" y="2321"/>
                    <a:pt x="18146" y="2264"/>
                  </a:cubicBezTo>
                  <a:cubicBezTo>
                    <a:pt x="17923" y="2259"/>
                    <a:pt x="17700" y="2257"/>
                    <a:pt x="17477" y="2257"/>
                  </a:cubicBezTo>
                  <a:cubicBezTo>
                    <a:pt x="14815" y="2257"/>
                    <a:pt x="12154" y="2573"/>
                    <a:pt x="9492" y="2573"/>
                  </a:cubicBezTo>
                  <a:cubicBezTo>
                    <a:pt x="8858" y="2573"/>
                    <a:pt x="8224" y="2555"/>
                    <a:pt x="7589" y="2511"/>
                  </a:cubicBezTo>
                  <a:cubicBezTo>
                    <a:pt x="4907" y="2359"/>
                    <a:pt x="2111" y="159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2965025" y="1921300"/>
              <a:ext cx="527850" cy="146925"/>
            </a:xfrm>
            <a:custGeom>
              <a:avLst/>
              <a:gdLst/>
              <a:ahLst/>
              <a:cxnLst/>
              <a:rect l="l" t="t" r="r" b="b"/>
              <a:pathLst>
                <a:path w="21114" h="5877" extrusionOk="0">
                  <a:moveTo>
                    <a:pt x="11392" y="1"/>
                  </a:moveTo>
                  <a:cubicBezTo>
                    <a:pt x="10169" y="1"/>
                    <a:pt x="8936" y="275"/>
                    <a:pt x="7761" y="627"/>
                  </a:cubicBezTo>
                  <a:cubicBezTo>
                    <a:pt x="6125" y="1121"/>
                    <a:pt x="4508" y="1787"/>
                    <a:pt x="2796" y="2091"/>
                  </a:cubicBezTo>
                  <a:cubicBezTo>
                    <a:pt x="2194" y="2207"/>
                    <a:pt x="1565" y="2270"/>
                    <a:pt x="928" y="2270"/>
                  </a:cubicBezTo>
                  <a:cubicBezTo>
                    <a:pt x="620" y="2270"/>
                    <a:pt x="310" y="2256"/>
                    <a:pt x="0" y="2225"/>
                  </a:cubicBezTo>
                  <a:lnTo>
                    <a:pt x="0" y="2225"/>
                  </a:lnTo>
                  <a:cubicBezTo>
                    <a:pt x="799" y="2757"/>
                    <a:pt x="1598" y="3271"/>
                    <a:pt x="2454" y="3708"/>
                  </a:cubicBezTo>
                  <a:cubicBezTo>
                    <a:pt x="4432" y="3080"/>
                    <a:pt x="6429" y="2548"/>
                    <a:pt x="8445" y="2148"/>
                  </a:cubicBezTo>
                  <a:cubicBezTo>
                    <a:pt x="9316" y="1976"/>
                    <a:pt x="10212" y="1817"/>
                    <a:pt x="11090" y="1817"/>
                  </a:cubicBezTo>
                  <a:cubicBezTo>
                    <a:pt x="11765" y="1817"/>
                    <a:pt x="12431" y="1911"/>
                    <a:pt x="13068" y="2167"/>
                  </a:cubicBezTo>
                  <a:cubicBezTo>
                    <a:pt x="14798" y="2852"/>
                    <a:pt x="15921" y="4602"/>
                    <a:pt x="17271" y="5877"/>
                  </a:cubicBezTo>
                  <a:cubicBezTo>
                    <a:pt x="18603" y="5610"/>
                    <a:pt x="19877" y="5268"/>
                    <a:pt x="21113" y="4792"/>
                  </a:cubicBezTo>
                  <a:cubicBezTo>
                    <a:pt x="19972" y="4355"/>
                    <a:pt x="18926" y="3670"/>
                    <a:pt x="17937" y="2947"/>
                  </a:cubicBezTo>
                  <a:cubicBezTo>
                    <a:pt x="16358" y="1806"/>
                    <a:pt x="14779" y="570"/>
                    <a:pt x="12877" y="151"/>
                  </a:cubicBezTo>
                  <a:cubicBezTo>
                    <a:pt x="12387" y="47"/>
                    <a:pt x="11890" y="1"/>
                    <a:pt x="1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2838125" y="1266700"/>
              <a:ext cx="278600" cy="152375"/>
            </a:xfrm>
            <a:custGeom>
              <a:avLst/>
              <a:gdLst/>
              <a:ahLst/>
              <a:cxnLst/>
              <a:rect l="l" t="t" r="r" b="b"/>
              <a:pathLst>
                <a:path w="11144" h="6095" extrusionOk="0">
                  <a:moveTo>
                    <a:pt x="2457" y="0"/>
                  </a:moveTo>
                  <a:cubicBezTo>
                    <a:pt x="65" y="0"/>
                    <a:pt x="0" y="1879"/>
                    <a:pt x="1843" y="3320"/>
                  </a:cubicBezTo>
                  <a:cubicBezTo>
                    <a:pt x="3821" y="4785"/>
                    <a:pt x="6198" y="5736"/>
                    <a:pt x="8652" y="6059"/>
                  </a:cubicBezTo>
                  <a:cubicBezTo>
                    <a:pt x="8834" y="6081"/>
                    <a:pt x="9027" y="6095"/>
                    <a:pt x="9222" y="6095"/>
                  </a:cubicBezTo>
                  <a:cubicBezTo>
                    <a:pt x="9880" y="6095"/>
                    <a:pt x="10555" y="5937"/>
                    <a:pt x="10878" y="5393"/>
                  </a:cubicBezTo>
                  <a:cubicBezTo>
                    <a:pt x="11144" y="4937"/>
                    <a:pt x="11068" y="4366"/>
                    <a:pt x="10840" y="3910"/>
                  </a:cubicBezTo>
                  <a:cubicBezTo>
                    <a:pt x="10592" y="3491"/>
                    <a:pt x="10193" y="3130"/>
                    <a:pt x="9793" y="2826"/>
                  </a:cubicBezTo>
                  <a:cubicBezTo>
                    <a:pt x="7834" y="1323"/>
                    <a:pt x="5266" y="163"/>
                    <a:pt x="2775" y="11"/>
                  </a:cubicBezTo>
                  <a:cubicBezTo>
                    <a:pt x="2664" y="4"/>
                    <a:pt x="2558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2497100" y="797575"/>
              <a:ext cx="535475" cy="488950"/>
            </a:xfrm>
            <a:custGeom>
              <a:avLst/>
              <a:gdLst/>
              <a:ahLst/>
              <a:cxnLst/>
              <a:rect l="l" t="t" r="r" b="b"/>
              <a:pathLst>
                <a:path w="21419" h="19558" extrusionOk="0">
                  <a:moveTo>
                    <a:pt x="10702" y="0"/>
                  </a:moveTo>
                  <a:cubicBezTo>
                    <a:pt x="10008" y="0"/>
                    <a:pt x="9303" y="75"/>
                    <a:pt x="8598" y="230"/>
                  </a:cubicBezTo>
                  <a:cubicBezTo>
                    <a:pt x="3329" y="1391"/>
                    <a:pt x="1" y="6602"/>
                    <a:pt x="1161" y="11890"/>
                  </a:cubicBezTo>
                  <a:cubicBezTo>
                    <a:pt x="2165" y="16451"/>
                    <a:pt x="6206" y="19558"/>
                    <a:pt x="10691" y="19558"/>
                  </a:cubicBezTo>
                  <a:cubicBezTo>
                    <a:pt x="11387" y="19558"/>
                    <a:pt x="12094" y="19483"/>
                    <a:pt x="12802" y="19327"/>
                  </a:cubicBezTo>
                  <a:cubicBezTo>
                    <a:pt x="18071" y="18167"/>
                    <a:pt x="21418" y="12955"/>
                    <a:pt x="20258" y="7686"/>
                  </a:cubicBezTo>
                  <a:cubicBezTo>
                    <a:pt x="19253" y="3123"/>
                    <a:pt x="15194" y="0"/>
                    <a:pt x="1070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2588400" y="865125"/>
              <a:ext cx="352875" cy="352875"/>
            </a:xfrm>
            <a:custGeom>
              <a:avLst/>
              <a:gdLst/>
              <a:ahLst/>
              <a:cxnLst/>
              <a:rect l="l" t="t" r="r" b="b"/>
              <a:pathLst>
                <a:path w="14115" h="14115" extrusionOk="0">
                  <a:moveTo>
                    <a:pt x="7057" y="1"/>
                  </a:moveTo>
                  <a:cubicBezTo>
                    <a:pt x="3158" y="1"/>
                    <a:pt x="1" y="3158"/>
                    <a:pt x="1" y="7058"/>
                  </a:cubicBezTo>
                  <a:cubicBezTo>
                    <a:pt x="1" y="10957"/>
                    <a:pt x="3158" y="14114"/>
                    <a:pt x="7057" y="14114"/>
                  </a:cubicBezTo>
                  <a:cubicBezTo>
                    <a:pt x="10957" y="14114"/>
                    <a:pt x="14114" y="10957"/>
                    <a:pt x="14114" y="7058"/>
                  </a:cubicBezTo>
                  <a:cubicBezTo>
                    <a:pt x="14114" y="3158"/>
                    <a:pt x="10957" y="1"/>
                    <a:pt x="7057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2640725" y="928850"/>
              <a:ext cx="248225" cy="225775"/>
            </a:xfrm>
            <a:custGeom>
              <a:avLst/>
              <a:gdLst/>
              <a:ahLst/>
              <a:cxnLst/>
              <a:rect l="l" t="t" r="r" b="b"/>
              <a:pathLst>
                <a:path w="9929" h="9031" extrusionOk="0">
                  <a:moveTo>
                    <a:pt x="4964" y="1"/>
                  </a:moveTo>
                  <a:cubicBezTo>
                    <a:pt x="3809" y="1"/>
                    <a:pt x="2653" y="438"/>
                    <a:pt x="1769" y="1313"/>
                  </a:cubicBezTo>
                  <a:cubicBezTo>
                    <a:pt x="0" y="3082"/>
                    <a:pt x="0" y="5935"/>
                    <a:pt x="1769" y="7704"/>
                  </a:cubicBezTo>
                  <a:cubicBezTo>
                    <a:pt x="2653" y="8589"/>
                    <a:pt x="3809" y="9031"/>
                    <a:pt x="4964" y="9031"/>
                  </a:cubicBezTo>
                  <a:cubicBezTo>
                    <a:pt x="6120" y="9031"/>
                    <a:pt x="7275" y="8589"/>
                    <a:pt x="8160" y="7704"/>
                  </a:cubicBezTo>
                  <a:cubicBezTo>
                    <a:pt x="9929" y="5935"/>
                    <a:pt x="9929" y="3082"/>
                    <a:pt x="8160" y="1313"/>
                  </a:cubicBezTo>
                  <a:cubicBezTo>
                    <a:pt x="7275" y="438"/>
                    <a:pt x="6120" y="1"/>
                    <a:pt x="49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2705375" y="982125"/>
              <a:ext cx="118925" cy="118900"/>
            </a:xfrm>
            <a:custGeom>
              <a:avLst/>
              <a:gdLst/>
              <a:ahLst/>
              <a:cxnLst/>
              <a:rect l="l" t="t" r="r" b="b"/>
              <a:pathLst>
                <a:path w="4757" h="4756" extrusionOk="0">
                  <a:moveTo>
                    <a:pt x="2378" y="0"/>
                  </a:moveTo>
                  <a:cubicBezTo>
                    <a:pt x="1066" y="0"/>
                    <a:pt x="1" y="1046"/>
                    <a:pt x="1" y="2378"/>
                  </a:cubicBezTo>
                  <a:cubicBezTo>
                    <a:pt x="1" y="3690"/>
                    <a:pt x="1066" y="4755"/>
                    <a:pt x="2378" y="4755"/>
                  </a:cubicBezTo>
                  <a:cubicBezTo>
                    <a:pt x="3691" y="4755"/>
                    <a:pt x="4756" y="3690"/>
                    <a:pt x="4756" y="2378"/>
                  </a:cubicBezTo>
                  <a:cubicBezTo>
                    <a:pt x="4756" y="1084"/>
                    <a:pt x="3691" y="0"/>
                    <a:pt x="2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1763850" y="2277900"/>
              <a:ext cx="543075" cy="543550"/>
            </a:xfrm>
            <a:custGeom>
              <a:avLst/>
              <a:gdLst/>
              <a:ahLst/>
              <a:cxnLst/>
              <a:rect l="l" t="t" r="r" b="b"/>
              <a:pathLst>
                <a:path w="21723" h="21742" extrusionOk="0">
                  <a:moveTo>
                    <a:pt x="10862" y="1"/>
                  </a:moveTo>
                  <a:cubicBezTo>
                    <a:pt x="4870" y="1"/>
                    <a:pt x="1" y="4870"/>
                    <a:pt x="1" y="10881"/>
                  </a:cubicBezTo>
                  <a:cubicBezTo>
                    <a:pt x="1" y="16872"/>
                    <a:pt x="4870" y="21741"/>
                    <a:pt x="10862" y="21741"/>
                  </a:cubicBezTo>
                  <a:cubicBezTo>
                    <a:pt x="16872" y="21741"/>
                    <a:pt x="21722" y="16872"/>
                    <a:pt x="21722" y="10881"/>
                  </a:cubicBezTo>
                  <a:cubicBezTo>
                    <a:pt x="21722" y="4870"/>
                    <a:pt x="16872" y="1"/>
                    <a:pt x="10862" y="1"/>
                  </a:cubicBezTo>
                  <a:close/>
                </a:path>
              </a:pathLst>
            </a:custGeom>
            <a:solidFill>
              <a:srgbClr val="92F7FF">
                <a:alpha val="40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1839450" y="2353525"/>
              <a:ext cx="392350" cy="392325"/>
            </a:xfrm>
            <a:custGeom>
              <a:avLst/>
              <a:gdLst/>
              <a:ahLst/>
              <a:cxnLst/>
              <a:rect l="l" t="t" r="r" b="b"/>
              <a:pathLst>
                <a:path w="15694" h="15693" extrusionOk="0">
                  <a:moveTo>
                    <a:pt x="7838" y="0"/>
                  </a:moveTo>
                  <a:cubicBezTo>
                    <a:pt x="3501" y="0"/>
                    <a:pt x="1" y="3519"/>
                    <a:pt x="1" y="7856"/>
                  </a:cubicBezTo>
                  <a:cubicBezTo>
                    <a:pt x="1" y="12173"/>
                    <a:pt x="3501" y="15692"/>
                    <a:pt x="7838" y="15692"/>
                  </a:cubicBezTo>
                  <a:cubicBezTo>
                    <a:pt x="12174" y="15692"/>
                    <a:pt x="15693" y="12173"/>
                    <a:pt x="15693" y="7856"/>
                  </a:cubicBezTo>
                  <a:cubicBezTo>
                    <a:pt x="15693" y="3519"/>
                    <a:pt x="12174" y="0"/>
                    <a:pt x="7838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1900325" y="2424525"/>
              <a:ext cx="270125" cy="250775"/>
            </a:xfrm>
            <a:custGeom>
              <a:avLst/>
              <a:gdLst/>
              <a:ahLst/>
              <a:cxnLst/>
              <a:rect l="l" t="t" r="r" b="b"/>
              <a:pathLst>
                <a:path w="10805" h="10031" extrusionOk="0">
                  <a:moveTo>
                    <a:pt x="5414" y="1"/>
                  </a:moveTo>
                  <a:cubicBezTo>
                    <a:pt x="5140" y="1"/>
                    <a:pt x="4863" y="23"/>
                    <a:pt x="4585" y="70"/>
                  </a:cubicBezTo>
                  <a:cubicBezTo>
                    <a:pt x="1846" y="527"/>
                    <a:pt x="1" y="3114"/>
                    <a:pt x="457" y="5853"/>
                  </a:cubicBezTo>
                  <a:cubicBezTo>
                    <a:pt x="866" y="8309"/>
                    <a:pt x="2989" y="10031"/>
                    <a:pt x="5399" y="10031"/>
                  </a:cubicBezTo>
                  <a:cubicBezTo>
                    <a:pt x="5676" y="10031"/>
                    <a:pt x="5957" y="10008"/>
                    <a:pt x="6239" y="9961"/>
                  </a:cubicBezTo>
                  <a:cubicBezTo>
                    <a:pt x="8959" y="9505"/>
                    <a:pt x="10804" y="6918"/>
                    <a:pt x="10348" y="4198"/>
                  </a:cubicBezTo>
                  <a:cubicBezTo>
                    <a:pt x="9938" y="1739"/>
                    <a:pt x="7812" y="1"/>
                    <a:pt x="5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1969275" y="2483800"/>
              <a:ext cx="132225" cy="131750"/>
            </a:xfrm>
            <a:custGeom>
              <a:avLst/>
              <a:gdLst/>
              <a:ahLst/>
              <a:cxnLst/>
              <a:rect l="l" t="t" r="r" b="b"/>
              <a:pathLst>
                <a:path w="5289" h="5270" extrusionOk="0">
                  <a:moveTo>
                    <a:pt x="2645" y="1"/>
                  </a:moveTo>
                  <a:cubicBezTo>
                    <a:pt x="1199" y="1"/>
                    <a:pt x="1" y="1180"/>
                    <a:pt x="1" y="2645"/>
                  </a:cubicBezTo>
                  <a:cubicBezTo>
                    <a:pt x="1" y="4090"/>
                    <a:pt x="1199" y="5269"/>
                    <a:pt x="2645" y="5269"/>
                  </a:cubicBezTo>
                  <a:cubicBezTo>
                    <a:pt x="4109" y="5269"/>
                    <a:pt x="5288" y="4090"/>
                    <a:pt x="5288" y="2645"/>
                  </a:cubicBezTo>
                  <a:cubicBezTo>
                    <a:pt x="5288" y="1180"/>
                    <a:pt x="4109" y="1"/>
                    <a:pt x="2645" y="1"/>
                  </a:cubicBezTo>
                  <a:close/>
                </a:path>
              </a:pathLst>
            </a:custGeom>
            <a:solidFill>
              <a:srgbClr val="ABF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3261750" y="2237475"/>
              <a:ext cx="498850" cy="331475"/>
            </a:xfrm>
            <a:custGeom>
              <a:avLst/>
              <a:gdLst/>
              <a:ahLst/>
              <a:cxnLst/>
              <a:rect l="l" t="t" r="r" b="b"/>
              <a:pathLst>
                <a:path w="19954" h="13259" extrusionOk="0">
                  <a:moveTo>
                    <a:pt x="818" y="1"/>
                  </a:moveTo>
                  <a:cubicBezTo>
                    <a:pt x="362" y="1"/>
                    <a:pt x="0" y="362"/>
                    <a:pt x="0" y="819"/>
                  </a:cubicBezTo>
                  <a:lnTo>
                    <a:pt x="0" y="12441"/>
                  </a:lnTo>
                  <a:cubicBezTo>
                    <a:pt x="0" y="12897"/>
                    <a:pt x="362" y="13258"/>
                    <a:pt x="818" y="13258"/>
                  </a:cubicBezTo>
                  <a:lnTo>
                    <a:pt x="19135" y="13258"/>
                  </a:lnTo>
                  <a:cubicBezTo>
                    <a:pt x="19592" y="13258"/>
                    <a:pt x="19953" y="12897"/>
                    <a:pt x="19953" y="12441"/>
                  </a:cubicBezTo>
                  <a:lnTo>
                    <a:pt x="19953" y="819"/>
                  </a:lnTo>
                  <a:cubicBezTo>
                    <a:pt x="19953" y="362"/>
                    <a:pt x="19592" y="1"/>
                    <a:pt x="1913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2991175" y="2436725"/>
              <a:ext cx="420375" cy="278200"/>
            </a:xfrm>
            <a:custGeom>
              <a:avLst/>
              <a:gdLst/>
              <a:ahLst/>
              <a:cxnLst/>
              <a:rect l="l" t="t" r="r" b="b"/>
              <a:pathLst>
                <a:path w="16815" h="11128" extrusionOk="0">
                  <a:moveTo>
                    <a:pt x="818" y="1"/>
                  </a:moveTo>
                  <a:cubicBezTo>
                    <a:pt x="362" y="1"/>
                    <a:pt x="0" y="362"/>
                    <a:pt x="0" y="819"/>
                  </a:cubicBezTo>
                  <a:lnTo>
                    <a:pt x="0" y="10329"/>
                  </a:lnTo>
                  <a:cubicBezTo>
                    <a:pt x="38" y="10766"/>
                    <a:pt x="381" y="11128"/>
                    <a:pt x="818" y="11128"/>
                  </a:cubicBezTo>
                  <a:lnTo>
                    <a:pt x="16016" y="11128"/>
                  </a:lnTo>
                  <a:cubicBezTo>
                    <a:pt x="16453" y="11128"/>
                    <a:pt x="16815" y="10766"/>
                    <a:pt x="16815" y="10329"/>
                  </a:cubicBezTo>
                  <a:lnTo>
                    <a:pt x="16815" y="819"/>
                  </a:lnTo>
                  <a:cubicBezTo>
                    <a:pt x="16815" y="362"/>
                    <a:pt x="16453" y="1"/>
                    <a:pt x="1601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3501875" y="2662600"/>
              <a:ext cx="161225" cy="161225"/>
            </a:xfrm>
            <a:custGeom>
              <a:avLst/>
              <a:gdLst/>
              <a:ahLst/>
              <a:cxnLst/>
              <a:rect l="l" t="t" r="r" b="b"/>
              <a:pathLst>
                <a:path w="6449" h="6449" extrusionOk="0">
                  <a:moveTo>
                    <a:pt x="819" y="1"/>
                  </a:moveTo>
                  <a:cubicBezTo>
                    <a:pt x="362" y="1"/>
                    <a:pt x="1" y="362"/>
                    <a:pt x="1" y="818"/>
                  </a:cubicBezTo>
                  <a:lnTo>
                    <a:pt x="1" y="5631"/>
                  </a:lnTo>
                  <a:cubicBezTo>
                    <a:pt x="1" y="6087"/>
                    <a:pt x="362" y="6449"/>
                    <a:pt x="819" y="6449"/>
                  </a:cubicBezTo>
                  <a:lnTo>
                    <a:pt x="5631" y="6449"/>
                  </a:lnTo>
                  <a:cubicBezTo>
                    <a:pt x="6087" y="6449"/>
                    <a:pt x="6449" y="6087"/>
                    <a:pt x="6449" y="5631"/>
                  </a:cubicBezTo>
                  <a:lnTo>
                    <a:pt x="6449" y="818"/>
                  </a:lnTo>
                  <a:cubicBezTo>
                    <a:pt x="6449" y="362"/>
                    <a:pt x="6087" y="1"/>
                    <a:pt x="5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1354900" y="976875"/>
              <a:ext cx="153625" cy="278200"/>
            </a:xfrm>
            <a:custGeom>
              <a:avLst/>
              <a:gdLst/>
              <a:ahLst/>
              <a:cxnLst/>
              <a:rect l="l" t="t" r="r" b="b"/>
              <a:pathLst>
                <a:path w="6145" h="11128" extrusionOk="0">
                  <a:moveTo>
                    <a:pt x="952" y="1"/>
                  </a:moveTo>
                  <a:lnTo>
                    <a:pt x="1" y="1123"/>
                  </a:lnTo>
                  <a:cubicBezTo>
                    <a:pt x="2968" y="3615"/>
                    <a:pt x="4661" y="7286"/>
                    <a:pt x="4661" y="11128"/>
                  </a:cubicBezTo>
                  <a:lnTo>
                    <a:pt x="6144" y="11128"/>
                  </a:lnTo>
                  <a:cubicBezTo>
                    <a:pt x="6144" y="6829"/>
                    <a:pt x="4261" y="2759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1410075" y="1329250"/>
              <a:ext cx="88925" cy="137925"/>
            </a:xfrm>
            <a:custGeom>
              <a:avLst/>
              <a:gdLst/>
              <a:ahLst/>
              <a:cxnLst/>
              <a:rect l="l" t="t" r="r" b="b"/>
              <a:pathLst>
                <a:path w="3557" h="5517" extrusionOk="0">
                  <a:moveTo>
                    <a:pt x="2130" y="0"/>
                  </a:moveTo>
                  <a:cubicBezTo>
                    <a:pt x="1750" y="1693"/>
                    <a:pt x="1027" y="3272"/>
                    <a:pt x="0" y="4660"/>
                  </a:cubicBezTo>
                  <a:lnTo>
                    <a:pt x="1198" y="5516"/>
                  </a:lnTo>
                  <a:cubicBezTo>
                    <a:pt x="2321" y="3957"/>
                    <a:pt x="3120" y="2226"/>
                    <a:pt x="3557" y="343"/>
                  </a:cubicBezTo>
                  <a:lnTo>
                    <a:pt x="2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88900" y="1488075"/>
              <a:ext cx="437975" cy="130775"/>
            </a:xfrm>
            <a:custGeom>
              <a:avLst/>
              <a:gdLst/>
              <a:ahLst/>
              <a:cxnLst/>
              <a:rect l="l" t="t" r="r" b="b"/>
              <a:pathLst>
                <a:path w="17519" h="5231" extrusionOk="0">
                  <a:moveTo>
                    <a:pt x="1027" y="0"/>
                  </a:moveTo>
                  <a:lnTo>
                    <a:pt x="0" y="1046"/>
                  </a:lnTo>
                  <a:cubicBezTo>
                    <a:pt x="2739" y="3766"/>
                    <a:pt x="6372" y="5231"/>
                    <a:pt x="10233" y="5231"/>
                  </a:cubicBezTo>
                  <a:cubicBezTo>
                    <a:pt x="12801" y="5231"/>
                    <a:pt x="15312" y="4565"/>
                    <a:pt x="17518" y="3291"/>
                  </a:cubicBezTo>
                  <a:lnTo>
                    <a:pt x="16796" y="2016"/>
                  </a:lnTo>
                  <a:cubicBezTo>
                    <a:pt x="14818" y="3158"/>
                    <a:pt x="12535" y="3785"/>
                    <a:pt x="10233" y="3785"/>
                  </a:cubicBezTo>
                  <a:cubicBezTo>
                    <a:pt x="6753" y="3785"/>
                    <a:pt x="3500" y="2454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780950" y="999700"/>
              <a:ext cx="131750" cy="397575"/>
            </a:xfrm>
            <a:custGeom>
              <a:avLst/>
              <a:gdLst/>
              <a:ahLst/>
              <a:cxnLst/>
              <a:rect l="l" t="t" r="r" b="b"/>
              <a:pathLst>
                <a:path w="5270" h="15903" extrusionOk="0">
                  <a:moveTo>
                    <a:pt x="4223" y="1"/>
                  </a:moveTo>
                  <a:cubicBezTo>
                    <a:pt x="1484" y="2721"/>
                    <a:pt x="1" y="6392"/>
                    <a:pt x="1" y="10272"/>
                  </a:cubicBezTo>
                  <a:cubicBezTo>
                    <a:pt x="1" y="12193"/>
                    <a:pt x="381" y="14095"/>
                    <a:pt x="1142" y="15902"/>
                  </a:cubicBezTo>
                  <a:lnTo>
                    <a:pt x="2492" y="15332"/>
                  </a:lnTo>
                  <a:cubicBezTo>
                    <a:pt x="1808" y="13715"/>
                    <a:pt x="1465" y="12003"/>
                    <a:pt x="1465" y="10234"/>
                  </a:cubicBezTo>
                  <a:cubicBezTo>
                    <a:pt x="1465" y="6772"/>
                    <a:pt x="2816" y="3482"/>
                    <a:pt x="5269" y="1009"/>
                  </a:cubicBezTo>
                  <a:lnTo>
                    <a:pt x="42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976875" y="891300"/>
              <a:ext cx="166925" cy="73250"/>
            </a:xfrm>
            <a:custGeom>
              <a:avLst/>
              <a:gdLst/>
              <a:ahLst/>
              <a:cxnLst/>
              <a:rect l="l" t="t" r="r" b="b"/>
              <a:pathLst>
                <a:path w="6677" h="2930" extrusionOk="0">
                  <a:moveTo>
                    <a:pt x="6676" y="0"/>
                  </a:moveTo>
                  <a:cubicBezTo>
                    <a:pt x="4356" y="0"/>
                    <a:pt x="2054" y="571"/>
                    <a:pt x="0" y="1617"/>
                  </a:cubicBezTo>
                  <a:lnTo>
                    <a:pt x="685" y="2929"/>
                  </a:lnTo>
                  <a:cubicBezTo>
                    <a:pt x="2549" y="1959"/>
                    <a:pt x="4565" y="1484"/>
                    <a:pt x="6676" y="1484"/>
                  </a:cubicBezTo>
                  <a:lnTo>
                    <a:pt x="66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922175" y="1033000"/>
              <a:ext cx="444650" cy="444625"/>
            </a:xfrm>
            <a:custGeom>
              <a:avLst/>
              <a:gdLst/>
              <a:ahLst/>
              <a:cxnLst/>
              <a:rect l="l" t="t" r="r" b="b"/>
              <a:pathLst>
                <a:path w="17786" h="17785" extrusionOk="0">
                  <a:moveTo>
                    <a:pt x="8902" y="0"/>
                  </a:moveTo>
                  <a:cubicBezTo>
                    <a:pt x="3976" y="0"/>
                    <a:pt x="1" y="3976"/>
                    <a:pt x="1" y="8883"/>
                  </a:cubicBezTo>
                  <a:cubicBezTo>
                    <a:pt x="1" y="13790"/>
                    <a:pt x="3976" y="17785"/>
                    <a:pt x="8902" y="17785"/>
                  </a:cubicBezTo>
                  <a:cubicBezTo>
                    <a:pt x="13810" y="17785"/>
                    <a:pt x="17785" y="13790"/>
                    <a:pt x="17785" y="8883"/>
                  </a:cubicBezTo>
                  <a:cubicBezTo>
                    <a:pt x="17785" y="3976"/>
                    <a:pt x="13810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949750" y="1073550"/>
              <a:ext cx="390450" cy="363525"/>
            </a:xfrm>
            <a:custGeom>
              <a:avLst/>
              <a:gdLst/>
              <a:ahLst/>
              <a:cxnLst/>
              <a:rect l="l" t="t" r="r" b="b"/>
              <a:pathLst>
                <a:path w="15618" h="14541" extrusionOk="0">
                  <a:moveTo>
                    <a:pt x="7820" y="0"/>
                  </a:moveTo>
                  <a:cubicBezTo>
                    <a:pt x="7444" y="0"/>
                    <a:pt x="7062" y="29"/>
                    <a:pt x="6677" y="90"/>
                  </a:cubicBezTo>
                  <a:cubicBezTo>
                    <a:pt x="2702" y="699"/>
                    <a:pt x="1" y="4427"/>
                    <a:pt x="610" y="8402"/>
                  </a:cubicBezTo>
                  <a:cubicBezTo>
                    <a:pt x="1177" y="11976"/>
                    <a:pt x="4273" y="14541"/>
                    <a:pt x="7783" y="14541"/>
                  </a:cubicBezTo>
                  <a:cubicBezTo>
                    <a:pt x="8159" y="14541"/>
                    <a:pt x="8539" y="14512"/>
                    <a:pt x="8922" y="14451"/>
                  </a:cubicBezTo>
                  <a:cubicBezTo>
                    <a:pt x="12897" y="13842"/>
                    <a:pt x="15617" y="10114"/>
                    <a:pt x="14989" y="6139"/>
                  </a:cubicBezTo>
                  <a:cubicBezTo>
                    <a:pt x="14422" y="2565"/>
                    <a:pt x="11341" y="0"/>
                    <a:pt x="7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7" name="Google Shape;1887;p38"/>
            <p:cNvSpPr/>
            <p:nvPr/>
          </p:nvSpPr>
          <p:spPr>
            <a:xfrm flipH="1">
              <a:off x="1028700" y="1107650"/>
              <a:ext cx="233500" cy="287725"/>
            </a:xfrm>
            <a:custGeom>
              <a:avLst/>
              <a:gdLst/>
              <a:ahLst/>
              <a:cxnLst/>
              <a:rect l="l" t="t" r="r" b="b"/>
              <a:pathLst>
                <a:path w="9340" h="11509" extrusionOk="0">
                  <a:moveTo>
                    <a:pt x="4109" y="3082"/>
                  </a:moveTo>
                  <a:lnTo>
                    <a:pt x="4109" y="4927"/>
                  </a:lnTo>
                  <a:cubicBezTo>
                    <a:pt x="3976" y="4927"/>
                    <a:pt x="3843" y="4927"/>
                    <a:pt x="3728" y="4946"/>
                  </a:cubicBezTo>
                  <a:cubicBezTo>
                    <a:pt x="3614" y="4965"/>
                    <a:pt x="3500" y="4965"/>
                    <a:pt x="3405" y="4965"/>
                  </a:cubicBezTo>
                  <a:cubicBezTo>
                    <a:pt x="2949" y="4965"/>
                    <a:pt x="2606" y="4870"/>
                    <a:pt x="2397" y="4737"/>
                  </a:cubicBezTo>
                  <a:cubicBezTo>
                    <a:pt x="2188" y="4585"/>
                    <a:pt x="2074" y="4375"/>
                    <a:pt x="2074" y="4147"/>
                  </a:cubicBezTo>
                  <a:cubicBezTo>
                    <a:pt x="2074" y="4014"/>
                    <a:pt x="2112" y="3900"/>
                    <a:pt x="2188" y="3805"/>
                  </a:cubicBezTo>
                  <a:cubicBezTo>
                    <a:pt x="2264" y="3691"/>
                    <a:pt x="2359" y="3557"/>
                    <a:pt x="2511" y="3481"/>
                  </a:cubicBezTo>
                  <a:cubicBezTo>
                    <a:pt x="2663" y="3348"/>
                    <a:pt x="2873" y="3291"/>
                    <a:pt x="3139" y="3215"/>
                  </a:cubicBezTo>
                  <a:cubicBezTo>
                    <a:pt x="3405" y="3139"/>
                    <a:pt x="3728" y="3120"/>
                    <a:pt x="4109" y="3082"/>
                  </a:cubicBezTo>
                  <a:close/>
                  <a:moveTo>
                    <a:pt x="6030" y="6277"/>
                  </a:moveTo>
                  <a:cubicBezTo>
                    <a:pt x="6563" y="6277"/>
                    <a:pt x="6943" y="6373"/>
                    <a:pt x="7171" y="6544"/>
                  </a:cubicBezTo>
                  <a:cubicBezTo>
                    <a:pt x="7438" y="6715"/>
                    <a:pt x="7552" y="6943"/>
                    <a:pt x="7552" y="7228"/>
                  </a:cubicBezTo>
                  <a:cubicBezTo>
                    <a:pt x="7552" y="7400"/>
                    <a:pt x="7514" y="7571"/>
                    <a:pt x="7438" y="7704"/>
                  </a:cubicBezTo>
                  <a:cubicBezTo>
                    <a:pt x="7361" y="7875"/>
                    <a:pt x="7247" y="7989"/>
                    <a:pt x="7057" y="8103"/>
                  </a:cubicBezTo>
                  <a:cubicBezTo>
                    <a:pt x="6867" y="8237"/>
                    <a:pt x="6658" y="8332"/>
                    <a:pt x="6372" y="8389"/>
                  </a:cubicBezTo>
                  <a:cubicBezTo>
                    <a:pt x="6087" y="8465"/>
                    <a:pt x="5745" y="8522"/>
                    <a:pt x="5345" y="8541"/>
                  </a:cubicBezTo>
                  <a:lnTo>
                    <a:pt x="5326" y="8541"/>
                  </a:lnTo>
                  <a:lnTo>
                    <a:pt x="5326" y="6334"/>
                  </a:lnTo>
                  <a:cubicBezTo>
                    <a:pt x="5440" y="6334"/>
                    <a:pt x="5554" y="6334"/>
                    <a:pt x="5688" y="6296"/>
                  </a:cubicBezTo>
                  <a:cubicBezTo>
                    <a:pt x="5802" y="6277"/>
                    <a:pt x="5916" y="6277"/>
                    <a:pt x="6030" y="6277"/>
                  </a:cubicBezTo>
                  <a:close/>
                  <a:moveTo>
                    <a:pt x="4109" y="1"/>
                  </a:moveTo>
                  <a:lnTo>
                    <a:pt x="4109" y="1560"/>
                  </a:lnTo>
                  <a:cubicBezTo>
                    <a:pt x="3424" y="1598"/>
                    <a:pt x="2835" y="1693"/>
                    <a:pt x="2359" y="1846"/>
                  </a:cubicBezTo>
                  <a:cubicBezTo>
                    <a:pt x="1883" y="2017"/>
                    <a:pt x="1503" y="2226"/>
                    <a:pt x="1180" y="2473"/>
                  </a:cubicBezTo>
                  <a:cubicBezTo>
                    <a:pt x="894" y="2701"/>
                    <a:pt x="685" y="2987"/>
                    <a:pt x="552" y="3310"/>
                  </a:cubicBezTo>
                  <a:cubicBezTo>
                    <a:pt x="419" y="3614"/>
                    <a:pt x="362" y="3938"/>
                    <a:pt x="362" y="4261"/>
                  </a:cubicBezTo>
                  <a:cubicBezTo>
                    <a:pt x="362" y="4604"/>
                    <a:pt x="457" y="4946"/>
                    <a:pt x="590" y="5231"/>
                  </a:cubicBezTo>
                  <a:cubicBezTo>
                    <a:pt x="742" y="5517"/>
                    <a:pt x="951" y="5745"/>
                    <a:pt x="1218" y="5935"/>
                  </a:cubicBezTo>
                  <a:cubicBezTo>
                    <a:pt x="1446" y="6144"/>
                    <a:pt x="1750" y="6277"/>
                    <a:pt x="2093" y="6373"/>
                  </a:cubicBezTo>
                  <a:cubicBezTo>
                    <a:pt x="2416" y="6468"/>
                    <a:pt x="2777" y="6525"/>
                    <a:pt x="3139" y="6525"/>
                  </a:cubicBezTo>
                  <a:cubicBezTo>
                    <a:pt x="3310" y="6525"/>
                    <a:pt x="3443" y="6525"/>
                    <a:pt x="3614" y="6487"/>
                  </a:cubicBezTo>
                  <a:cubicBezTo>
                    <a:pt x="3748" y="6487"/>
                    <a:pt x="3938" y="6468"/>
                    <a:pt x="4109" y="6449"/>
                  </a:cubicBezTo>
                  <a:lnTo>
                    <a:pt x="4109" y="8484"/>
                  </a:lnTo>
                  <a:cubicBezTo>
                    <a:pt x="3805" y="8465"/>
                    <a:pt x="3500" y="8446"/>
                    <a:pt x="3215" y="8370"/>
                  </a:cubicBezTo>
                  <a:cubicBezTo>
                    <a:pt x="2930" y="8332"/>
                    <a:pt x="2644" y="8256"/>
                    <a:pt x="2378" y="8160"/>
                  </a:cubicBezTo>
                  <a:cubicBezTo>
                    <a:pt x="2112" y="8065"/>
                    <a:pt x="1845" y="7970"/>
                    <a:pt x="1598" y="7856"/>
                  </a:cubicBezTo>
                  <a:cubicBezTo>
                    <a:pt x="1332" y="7723"/>
                    <a:pt x="1085" y="7609"/>
                    <a:pt x="837" y="7476"/>
                  </a:cubicBezTo>
                  <a:lnTo>
                    <a:pt x="0" y="8769"/>
                  </a:lnTo>
                  <a:cubicBezTo>
                    <a:pt x="571" y="9073"/>
                    <a:pt x="1180" y="9340"/>
                    <a:pt x="1902" y="9549"/>
                  </a:cubicBezTo>
                  <a:cubicBezTo>
                    <a:pt x="2587" y="9777"/>
                    <a:pt x="3348" y="9891"/>
                    <a:pt x="4166" y="9929"/>
                  </a:cubicBezTo>
                  <a:lnTo>
                    <a:pt x="4166" y="11508"/>
                  </a:lnTo>
                  <a:lnTo>
                    <a:pt x="5402" y="11508"/>
                  </a:lnTo>
                  <a:lnTo>
                    <a:pt x="5402" y="9910"/>
                  </a:lnTo>
                  <a:cubicBezTo>
                    <a:pt x="6011" y="9891"/>
                    <a:pt x="6563" y="9777"/>
                    <a:pt x="7038" y="9625"/>
                  </a:cubicBezTo>
                  <a:cubicBezTo>
                    <a:pt x="7514" y="9454"/>
                    <a:pt x="7932" y="9264"/>
                    <a:pt x="8274" y="9016"/>
                  </a:cubicBezTo>
                  <a:cubicBezTo>
                    <a:pt x="8598" y="8750"/>
                    <a:pt x="8864" y="8465"/>
                    <a:pt x="9054" y="8103"/>
                  </a:cubicBezTo>
                  <a:cubicBezTo>
                    <a:pt x="9245" y="7780"/>
                    <a:pt x="9340" y="7362"/>
                    <a:pt x="9340" y="6943"/>
                  </a:cubicBezTo>
                  <a:cubicBezTo>
                    <a:pt x="9340" y="6582"/>
                    <a:pt x="9264" y="6277"/>
                    <a:pt x="9149" y="5992"/>
                  </a:cubicBezTo>
                  <a:cubicBezTo>
                    <a:pt x="9016" y="5726"/>
                    <a:pt x="8845" y="5460"/>
                    <a:pt x="8579" y="5269"/>
                  </a:cubicBezTo>
                  <a:cubicBezTo>
                    <a:pt x="8351" y="5079"/>
                    <a:pt x="8027" y="4946"/>
                    <a:pt x="7647" y="4832"/>
                  </a:cubicBezTo>
                  <a:cubicBezTo>
                    <a:pt x="7266" y="4699"/>
                    <a:pt x="6848" y="4661"/>
                    <a:pt x="6372" y="4661"/>
                  </a:cubicBezTo>
                  <a:cubicBezTo>
                    <a:pt x="6201" y="4661"/>
                    <a:pt x="6030" y="4661"/>
                    <a:pt x="5878" y="4680"/>
                  </a:cubicBezTo>
                  <a:cubicBezTo>
                    <a:pt x="5707" y="4699"/>
                    <a:pt x="5535" y="4699"/>
                    <a:pt x="5364" y="4737"/>
                  </a:cubicBezTo>
                  <a:lnTo>
                    <a:pt x="5364" y="3063"/>
                  </a:lnTo>
                  <a:cubicBezTo>
                    <a:pt x="5821" y="3139"/>
                    <a:pt x="6258" y="3215"/>
                    <a:pt x="6658" y="3329"/>
                  </a:cubicBezTo>
                  <a:cubicBezTo>
                    <a:pt x="7057" y="3443"/>
                    <a:pt x="7419" y="3595"/>
                    <a:pt x="7780" y="3729"/>
                  </a:cubicBezTo>
                  <a:lnTo>
                    <a:pt x="8484" y="2397"/>
                  </a:lnTo>
                  <a:cubicBezTo>
                    <a:pt x="8027" y="2207"/>
                    <a:pt x="7533" y="2036"/>
                    <a:pt x="7019" y="1903"/>
                  </a:cubicBezTo>
                  <a:cubicBezTo>
                    <a:pt x="6487" y="1750"/>
                    <a:pt x="5916" y="1655"/>
                    <a:pt x="5345" y="1617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983525" y="1693500"/>
              <a:ext cx="321950" cy="25700"/>
            </a:xfrm>
            <a:custGeom>
              <a:avLst/>
              <a:gdLst/>
              <a:ahLst/>
              <a:cxnLst/>
              <a:rect l="l" t="t" r="r" b="b"/>
              <a:pathLst>
                <a:path w="1287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2878" y="1027"/>
                  </a:lnTo>
                  <a:lnTo>
                    <a:pt x="128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984000" y="1761500"/>
              <a:ext cx="181675" cy="25700"/>
            </a:xfrm>
            <a:custGeom>
              <a:avLst/>
              <a:gdLst/>
              <a:ahLst/>
              <a:cxnLst/>
              <a:rect l="l" t="t" r="r" b="b"/>
              <a:pathLst>
                <a:path w="7267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7266" y="1027"/>
                  </a:lnTo>
                  <a:lnTo>
                    <a:pt x="7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1207025" y="1761500"/>
              <a:ext cx="97975" cy="25700"/>
            </a:xfrm>
            <a:custGeom>
              <a:avLst/>
              <a:gdLst/>
              <a:ahLst/>
              <a:cxnLst/>
              <a:rect l="l" t="t" r="r" b="b"/>
              <a:pathLst>
                <a:path w="3919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3919" y="102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1234125" y="1828550"/>
              <a:ext cx="70875" cy="25700"/>
            </a:xfrm>
            <a:custGeom>
              <a:avLst/>
              <a:gdLst/>
              <a:ahLst/>
              <a:cxnLst/>
              <a:rect l="l" t="t" r="r" b="b"/>
              <a:pathLst>
                <a:path w="2835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2835" y="1027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984000" y="1828550"/>
              <a:ext cx="195925" cy="25700"/>
            </a:xfrm>
            <a:custGeom>
              <a:avLst/>
              <a:gdLst/>
              <a:ahLst/>
              <a:cxnLst/>
              <a:rect l="l" t="t" r="r" b="b"/>
              <a:pathLst>
                <a:path w="7837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7837" y="1027"/>
                  </a:lnTo>
                  <a:lnTo>
                    <a:pt x="7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1096700" y="1897025"/>
              <a:ext cx="208775" cy="25700"/>
            </a:xfrm>
            <a:custGeom>
              <a:avLst/>
              <a:gdLst/>
              <a:ahLst/>
              <a:cxnLst/>
              <a:rect l="l" t="t" r="r" b="b"/>
              <a:pathLst>
                <a:path w="8351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8351" y="1027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1137125" y="1968825"/>
              <a:ext cx="167875" cy="25700"/>
            </a:xfrm>
            <a:custGeom>
              <a:avLst/>
              <a:gdLst/>
              <a:ahLst/>
              <a:cxnLst/>
              <a:rect l="l" t="t" r="r" b="b"/>
              <a:pathLst>
                <a:path w="6715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6715" y="1027"/>
                  </a:lnTo>
                  <a:lnTo>
                    <a:pt x="6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1060075" y="2111950"/>
              <a:ext cx="244925" cy="25225"/>
            </a:xfrm>
            <a:custGeom>
              <a:avLst/>
              <a:gdLst/>
              <a:ahLst/>
              <a:cxnLst/>
              <a:rect l="l" t="t" r="r" b="b"/>
              <a:pathLst>
                <a:path w="9797" h="1009" extrusionOk="0">
                  <a:moveTo>
                    <a:pt x="1" y="0"/>
                  </a:moveTo>
                  <a:lnTo>
                    <a:pt x="1" y="1009"/>
                  </a:lnTo>
                  <a:lnTo>
                    <a:pt x="9797" y="1009"/>
                  </a:lnTo>
                  <a:lnTo>
                    <a:pt x="97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1060075" y="2170925"/>
              <a:ext cx="244925" cy="25700"/>
            </a:xfrm>
            <a:custGeom>
              <a:avLst/>
              <a:gdLst/>
              <a:ahLst/>
              <a:cxnLst/>
              <a:rect l="l" t="t" r="r" b="b"/>
              <a:pathLst>
                <a:path w="9797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9797" y="1027"/>
                  </a:lnTo>
                  <a:lnTo>
                    <a:pt x="97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1137125" y="2230350"/>
              <a:ext cx="167875" cy="25700"/>
            </a:xfrm>
            <a:custGeom>
              <a:avLst/>
              <a:gdLst/>
              <a:ahLst/>
              <a:cxnLst/>
              <a:rect l="l" t="t" r="r" b="b"/>
              <a:pathLst>
                <a:path w="6715" h="1028" extrusionOk="0">
                  <a:moveTo>
                    <a:pt x="0" y="1"/>
                  </a:moveTo>
                  <a:lnTo>
                    <a:pt x="0" y="1028"/>
                  </a:lnTo>
                  <a:lnTo>
                    <a:pt x="6715" y="1028"/>
                  </a:lnTo>
                  <a:lnTo>
                    <a:pt x="6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2597925" y="2479525"/>
              <a:ext cx="121275" cy="121275"/>
            </a:xfrm>
            <a:custGeom>
              <a:avLst/>
              <a:gdLst/>
              <a:ahLst/>
              <a:cxnLst/>
              <a:rect l="l" t="t" r="r" b="b"/>
              <a:pathLst>
                <a:path w="4851" h="4851" extrusionOk="0">
                  <a:moveTo>
                    <a:pt x="0" y="1"/>
                  </a:moveTo>
                  <a:lnTo>
                    <a:pt x="0" y="4851"/>
                  </a:lnTo>
                  <a:lnTo>
                    <a:pt x="4850" y="4851"/>
                  </a:lnTo>
                  <a:lnTo>
                    <a:pt x="485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2667350" y="2548475"/>
              <a:ext cx="85600" cy="85625"/>
            </a:xfrm>
            <a:custGeom>
              <a:avLst/>
              <a:gdLst/>
              <a:ahLst/>
              <a:cxnLst/>
              <a:rect l="l" t="t" r="r" b="b"/>
              <a:pathLst>
                <a:path w="3424" h="3425" extrusionOk="0">
                  <a:moveTo>
                    <a:pt x="0" y="1"/>
                  </a:moveTo>
                  <a:lnTo>
                    <a:pt x="0" y="3424"/>
                  </a:lnTo>
                  <a:lnTo>
                    <a:pt x="3424" y="3424"/>
                  </a:lnTo>
                  <a:lnTo>
                    <a:pt x="342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2879425" y="2548475"/>
              <a:ext cx="52325" cy="52325"/>
            </a:xfrm>
            <a:custGeom>
              <a:avLst/>
              <a:gdLst/>
              <a:ahLst/>
              <a:cxnLst/>
              <a:rect l="l" t="t" r="r" b="b"/>
              <a:pathLst>
                <a:path w="2093" h="2093" extrusionOk="0">
                  <a:moveTo>
                    <a:pt x="0" y="1"/>
                  </a:moveTo>
                  <a:lnTo>
                    <a:pt x="0" y="2093"/>
                  </a:lnTo>
                  <a:lnTo>
                    <a:pt x="2093" y="2093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2737725" y="2742500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0" y="0"/>
                  </a:moveTo>
                  <a:lnTo>
                    <a:pt x="0" y="2853"/>
                  </a:lnTo>
                  <a:lnTo>
                    <a:pt x="2853" y="2853"/>
                  </a:lnTo>
                  <a:lnTo>
                    <a:pt x="2853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635034" y="156403"/>
              <a:ext cx="70875" cy="70875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0" y="0"/>
                  </a:moveTo>
                  <a:lnTo>
                    <a:pt x="0" y="2835"/>
                  </a:lnTo>
                  <a:lnTo>
                    <a:pt x="2834" y="283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592709" y="191578"/>
              <a:ext cx="78475" cy="78500"/>
            </a:xfrm>
            <a:custGeom>
              <a:avLst/>
              <a:gdLst/>
              <a:ahLst/>
              <a:cxnLst/>
              <a:rect l="l" t="t" r="r" b="b"/>
              <a:pathLst>
                <a:path w="3139" h="3140" extrusionOk="0">
                  <a:moveTo>
                    <a:pt x="0" y="1"/>
                  </a:moveTo>
                  <a:lnTo>
                    <a:pt x="0" y="3139"/>
                  </a:lnTo>
                  <a:lnTo>
                    <a:pt x="3139" y="3139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501884" y="199678"/>
              <a:ext cx="38075" cy="38050"/>
            </a:xfrm>
            <a:custGeom>
              <a:avLst/>
              <a:gdLst/>
              <a:ahLst/>
              <a:cxnLst/>
              <a:rect l="l" t="t" r="r" b="b"/>
              <a:pathLst>
                <a:path w="1523" h="1522" extrusionOk="0">
                  <a:moveTo>
                    <a:pt x="0" y="0"/>
                  </a:moveTo>
                  <a:lnTo>
                    <a:pt x="0" y="1522"/>
                  </a:lnTo>
                  <a:lnTo>
                    <a:pt x="1522" y="1522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2524200" y="1567000"/>
              <a:ext cx="64225" cy="64225"/>
            </a:xfrm>
            <a:custGeom>
              <a:avLst/>
              <a:gdLst/>
              <a:ahLst/>
              <a:cxnLst/>
              <a:rect l="l" t="t" r="r" b="b"/>
              <a:pathLst>
                <a:path w="2569" h="2569" extrusionOk="0">
                  <a:moveTo>
                    <a:pt x="1" y="1"/>
                  </a:moveTo>
                  <a:lnTo>
                    <a:pt x="1" y="2568"/>
                  </a:lnTo>
                  <a:lnTo>
                    <a:pt x="2569" y="2568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2511850" y="1461925"/>
              <a:ext cx="33300" cy="33300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0" y="0"/>
                  </a:moveTo>
                  <a:lnTo>
                    <a:pt x="0" y="1331"/>
                  </a:lnTo>
                  <a:lnTo>
                    <a:pt x="1332" y="1331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2391075" y="15251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0" y="1"/>
                  </a:moveTo>
                  <a:lnTo>
                    <a:pt x="0" y="1104"/>
                  </a:lnTo>
                  <a:lnTo>
                    <a:pt x="1103" y="1104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2307375" y="1326875"/>
              <a:ext cx="48525" cy="49000"/>
            </a:xfrm>
            <a:custGeom>
              <a:avLst/>
              <a:gdLst/>
              <a:ahLst/>
              <a:cxnLst/>
              <a:rect l="l" t="t" r="r" b="b"/>
              <a:pathLst>
                <a:path w="1941" h="1960" extrusionOk="0">
                  <a:moveTo>
                    <a:pt x="0" y="0"/>
                  </a:moveTo>
                  <a:lnTo>
                    <a:pt x="0" y="1959"/>
                  </a:lnTo>
                  <a:lnTo>
                    <a:pt x="1941" y="1959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grpSp>
          <p:nvGrpSpPr>
            <p:cNvPr id="1909" name="Google Shape;1909;p38"/>
            <p:cNvGrpSpPr/>
            <p:nvPr/>
          </p:nvGrpSpPr>
          <p:grpSpPr>
            <a:xfrm>
              <a:off x="3365969" y="-253549"/>
              <a:ext cx="256800" cy="245850"/>
              <a:chOff x="3365969" y="-253549"/>
              <a:chExt cx="256800" cy="245850"/>
            </a:xfrm>
          </p:grpSpPr>
          <p:sp>
            <p:nvSpPr>
              <p:cNvPr id="1910" name="Google Shape;1910;p38"/>
              <p:cNvSpPr/>
              <p:nvPr/>
            </p:nvSpPr>
            <p:spPr>
              <a:xfrm>
                <a:off x="3391644" y="-151324"/>
                <a:ext cx="1098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4395" extrusionOk="0">
                    <a:moveTo>
                      <a:pt x="1" y="1"/>
                    </a:moveTo>
                    <a:lnTo>
                      <a:pt x="1" y="4394"/>
                    </a:lnTo>
                    <a:lnTo>
                      <a:pt x="4394" y="4394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>
                <a:off x="3462969" y="-81899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" y="1"/>
                    </a:moveTo>
                    <a:lnTo>
                      <a:pt x="1" y="2968"/>
                    </a:lnTo>
                    <a:lnTo>
                      <a:pt x="2968" y="2968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>
                <a:off x="3553794" y="-194599"/>
                <a:ext cx="689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759" extrusionOk="0">
                    <a:moveTo>
                      <a:pt x="1" y="1"/>
                    </a:moveTo>
                    <a:lnTo>
                      <a:pt x="1" y="2759"/>
                    </a:lnTo>
                    <a:lnTo>
                      <a:pt x="2759" y="2759"/>
                    </a:lnTo>
                    <a:lnTo>
                      <a:pt x="2759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>
                <a:off x="3365969" y="-253549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0"/>
                    </a:moveTo>
                    <a:lnTo>
                      <a:pt x="0" y="1427"/>
                    </a:lnTo>
                    <a:lnTo>
                      <a:pt x="1427" y="1427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1914" name="Google Shape;1914;p38"/>
            <p:cNvSpPr/>
            <p:nvPr/>
          </p:nvSpPr>
          <p:spPr>
            <a:xfrm>
              <a:off x="2720253" y="147430"/>
              <a:ext cx="94175" cy="94650"/>
            </a:xfrm>
            <a:custGeom>
              <a:avLst/>
              <a:gdLst/>
              <a:ahLst/>
              <a:cxnLst/>
              <a:rect l="l" t="t" r="r" b="b"/>
              <a:pathLst>
                <a:path w="3767" h="3786" extrusionOk="0">
                  <a:moveTo>
                    <a:pt x="0" y="1"/>
                  </a:moveTo>
                  <a:lnTo>
                    <a:pt x="0" y="3786"/>
                  </a:lnTo>
                  <a:lnTo>
                    <a:pt x="3767" y="3786"/>
                  </a:lnTo>
                  <a:lnTo>
                    <a:pt x="376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2645603" y="204005"/>
              <a:ext cx="107000" cy="107025"/>
            </a:xfrm>
            <a:custGeom>
              <a:avLst/>
              <a:gdLst/>
              <a:ahLst/>
              <a:cxnLst/>
              <a:rect l="l" t="t" r="r" b="b"/>
              <a:pathLst>
                <a:path w="4280" h="4281" extrusionOk="0">
                  <a:moveTo>
                    <a:pt x="0" y="1"/>
                  </a:moveTo>
                  <a:lnTo>
                    <a:pt x="0" y="4281"/>
                  </a:lnTo>
                  <a:lnTo>
                    <a:pt x="4280" y="4281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2538603" y="171205"/>
              <a:ext cx="57075" cy="57100"/>
            </a:xfrm>
            <a:custGeom>
              <a:avLst/>
              <a:gdLst/>
              <a:ahLst/>
              <a:cxnLst/>
              <a:rect l="l" t="t" r="r" b="b"/>
              <a:pathLst>
                <a:path w="2283" h="2284" extrusionOk="0">
                  <a:moveTo>
                    <a:pt x="0" y="1"/>
                  </a:moveTo>
                  <a:lnTo>
                    <a:pt x="0" y="2283"/>
                  </a:lnTo>
                  <a:lnTo>
                    <a:pt x="2283" y="2283"/>
                  </a:lnTo>
                  <a:lnTo>
                    <a:pt x="2283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3781077" y="1901300"/>
              <a:ext cx="82275" cy="81800"/>
            </a:xfrm>
            <a:custGeom>
              <a:avLst/>
              <a:gdLst/>
              <a:ahLst/>
              <a:cxnLst/>
              <a:rect l="l" t="t" r="r" b="b"/>
              <a:pathLst>
                <a:path w="3291" h="3272" extrusionOk="0">
                  <a:moveTo>
                    <a:pt x="0" y="0"/>
                  </a:moveTo>
                  <a:lnTo>
                    <a:pt x="0" y="3272"/>
                  </a:lnTo>
                  <a:lnTo>
                    <a:pt x="3291" y="3272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3831952" y="1949800"/>
              <a:ext cx="95600" cy="96075"/>
            </a:xfrm>
            <a:custGeom>
              <a:avLst/>
              <a:gdLst/>
              <a:ahLst/>
              <a:cxnLst/>
              <a:rect l="l" t="t" r="r" b="b"/>
              <a:pathLst>
                <a:path w="3824" h="3843" extrusionOk="0">
                  <a:moveTo>
                    <a:pt x="1" y="0"/>
                  </a:moveTo>
                  <a:lnTo>
                    <a:pt x="1" y="3843"/>
                  </a:lnTo>
                  <a:lnTo>
                    <a:pt x="3824" y="3843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3916602" y="187325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0" y="0"/>
                  </a:moveTo>
                  <a:lnTo>
                    <a:pt x="0" y="3975"/>
                  </a:lnTo>
                  <a:lnTo>
                    <a:pt x="3976" y="3975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3136328" y="415698"/>
              <a:ext cx="57575" cy="57575"/>
            </a:xfrm>
            <a:custGeom>
              <a:avLst/>
              <a:gdLst/>
              <a:ahLst/>
              <a:cxnLst/>
              <a:rect l="l" t="t" r="r" b="b"/>
              <a:pathLst>
                <a:path w="2303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2302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grpSp>
          <p:nvGrpSpPr>
            <p:cNvPr id="1921" name="Google Shape;1921;p38"/>
            <p:cNvGrpSpPr/>
            <p:nvPr/>
          </p:nvGrpSpPr>
          <p:grpSpPr>
            <a:xfrm>
              <a:off x="855125" y="-39522"/>
              <a:ext cx="642034" cy="707745"/>
              <a:chOff x="855125" y="-39522"/>
              <a:chExt cx="642034" cy="707745"/>
            </a:xfrm>
          </p:grpSpPr>
          <p:sp>
            <p:nvSpPr>
              <p:cNvPr id="1922" name="Google Shape;1922;p38"/>
              <p:cNvSpPr/>
              <p:nvPr/>
            </p:nvSpPr>
            <p:spPr>
              <a:xfrm>
                <a:off x="1440059" y="-39522"/>
                <a:ext cx="571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284" extrusionOk="0">
                    <a:moveTo>
                      <a:pt x="1" y="1"/>
                    </a:moveTo>
                    <a:lnTo>
                      <a:pt x="1" y="2283"/>
                    </a:lnTo>
                    <a:lnTo>
                      <a:pt x="2283" y="2283"/>
                    </a:ln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923" name="Google Shape;1923;p38"/>
              <p:cNvSpPr/>
              <p:nvPr/>
            </p:nvSpPr>
            <p:spPr>
              <a:xfrm>
                <a:off x="855125" y="534598"/>
                <a:ext cx="1037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166" extrusionOk="0">
                    <a:moveTo>
                      <a:pt x="1" y="0"/>
                    </a:moveTo>
                    <a:lnTo>
                      <a:pt x="1" y="4166"/>
                    </a:lnTo>
                    <a:lnTo>
                      <a:pt x="4147" y="4166"/>
                    </a:lnTo>
                    <a:lnTo>
                      <a:pt x="4147" y="0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924" name="Google Shape;1924;p38"/>
              <p:cNvSpPr/>
              <p:nvPr/>
            </p:nvSpPr>
            <p:spPr>
              <a:xfrm>
                <a:off x="917425" y="596873"/>
                <a:ext cx="71350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" y="1"/>
                    </a:moveTo>
                    <a:lnTo>
                      <a:pt x="1" y="2854"/>
                    </a:lnTo>
                    <a:lnTo>
                      <a:pt x="2854" y="2854"/>
                    </a:lnTo>
                    <a:lnTo>
                      <a:pt x="2854" y="1"/>
                    </a:ln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1925" name="Google Shape;1925;p38"/>
            <p:cNvSpPr/>
            <p:nvPr/>
          </p:nvSpPr>
          <p:spPr>
            <a:xfrm>
              <a:off x="835625" y="2706825"/>
              <a:ext cx="93725" cy="93700"/>
            </a:xfrm>
            <a:custGeom>
              <a:avLst/>
              <a:gdLst/>
              <a:ahLst/>
              <a:cxnLst/>
              <a:rect l="l" t="t" r="r" b="b"/>
              <a:pathLst>
                <a:path w="3749" h="3748" extrusionOk="0">
                  <a:moveTo>
                    <a:pt x="1" y="0"/>
                  </a:moveTo>
                  <a:lnTo>
                    <a:pt x="1" y="3748"/>
                  </a:lnTo>
                  <a:lnTo>
                    <a:pt x="3748" y="3748"/>
                  </a:lnTo>
                  <a:lnTo>
                    <a:pt x="3748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1015850" y="281047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" y="1"/>
                  </a:moveTo>
                  <a:lnTo>
                    <a:pt x="1" y="1580"/>
                  </a:lnTo>
                  <a:lnTo>
                    <a:pt x="1580" y="1580"/>
                  </a:lnTo>
                  <a:lnTo>
                    <a:pt x="1580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04456" y="227172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0" y="0"/>
                  </a:moveTo>
                  <a:lnTo>
                    <a:pt x="0" y="2854"/>
                  </a:lnTo>
                  <a:lnTo>
                    <a:pt x="2853" y="2854"/>
                  </a:lnTo>
                  <a:lnTo>
                    <a:pt x="2853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56756" y="2325450"/>
              <a:ext cx="55650" cy="56150"/>
            </a:xfrm>
            <a:custGeom>
              <a:avLst/>
              <a:gdLst/>
              <a:ahLst/>
              <a:cxnLst/>
              <a:rect l="l" t="t" r="r" b="b"/>
              <a:pathLst>
                <a:path w="2226" h="2246" extrusionOk="0">
                  <a:moveTo>
                    <a:pt x="1" y="1"/>
                  </a:moveTo>
                  <a:lnTo>
                    <a:pt x="1" y="2245"/>
                  </a:lnTo>
                  <a:lnTo>
                    <a:pt x="2226" y="2245"/>
                  </a:lnTo>
                  <a:lnTo>
                    <a:pt x="2226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735206" y="2278375"/>
              <a:ext cx="36175" cy="36650"/>
            </a:xfrm>
            <a:custGeom>
              <a:avLst/>
              <a:gdLst/>
              <a:ahLst/>
              <a:cxnLst/>
              <a:rect l="l" t="t" r="r" b="b"/>
              <a:pathLst>
                <a:path w="1447" h="1466" extrusionOk="0">
                  <a:moveTo>
                    <a:pt x="1" y="1"/>
                  </a:moveTo>
                  <a:lnTo>
                    <a:pt x="1" y="1465"/>
                  </a:lnTo>
                  <a:lnTo>
                    <a:pt x="1447" y="1465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574956" y="2229875"/>
              <a:ext cx="23800" cy="23800"/>
            </a:xfrm>
            <a:custGeom>
              <a:avLst/>
              <a:gdLst/>
              <a:ahLst/>
              <a:cxnLst/>
              <a:rect l="l" t="t" r="r" b="b"/>
              <a:pathLst>
                <a:path w="952" h="952" extrusionOk="0">
                  <a:moveTo>
                    <a:pt x="1" y="1"/>
                  </a:moveTo>
                  <a:lnTo>
                    <a:pt x="1" y="952"/>
                  </a:lnTo>
                  <a:lnTo>
                    <a:pt x="952" y="952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</p:grpSp>
      <p:sp>
        <p:nvSpPr>
          <p:cNvPr id="103" name="Google Shape;1935;p39"/>
          <p:cNvSpPr txBox="1">
            <a:spLocks noGrp="1"/>
          </p:cNvSpPr>
          <p:nvPr>
            <p:ph type="title"/>
          </p:nvPr>
        </p:nvSpPr>
        <p:spPr>
          <a:xfrm>
            <a:off x="1136312" y="692946"/>
            <a:ext cx="7459842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Cuprum"/>
                <a:ea typeface="Cuprum"/>
                <a:cs typeface="Cuprum"/>
                <a:sym typeface="Cuprum"/>
              </a:rPr>
              <a:t>Цель </a:t>
            </a:r>
            <a:r>
              <a:rPr lang="ru-RU" sz="3200" dirty="0" smtClean="0">
                <a:solidFill>
                  <a:schemeClr val="accent1"/>
                </a:solidFill>
                <a:latin typeface="Cuprum"/>
                <a:ea typeface="Cuprum"/>
                <a:cs typeface="Cuprum"/>
                <a:sym typeface="Cuprum"/>
              </a:rPr>
              <a:t>проекта</a:t>
            </a:r>
            <a:endParaRPr sz="3200" dirty="0">
              <a:solidFill>
                <a:schemeClr val="accent1"/>
              </a:solidFill>
              <a:latin typeface="Cuprum"/>
              <a:ea typeface="Cuprum"/>
              <a:cs typeface="Cuprum"/>
              <a:sym typeface="Cuprum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9"/>
          <p:cNvSpPr txBox="1">
            <a:spLocks noGrp="1"/>
          </p:cNvSpPr>
          <p:nvPr>
            <p:ph type="title"/>
          </p:nvPr>
        </p:nvSpPr>
        <p:spPr>
          <a:xfrm>
            <a:off x="728965" y="383535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solidFill>
                  <a:schemeClr val="accent1"/>
                </a:solidFill>
              </a:rPr>
              <a:t>Потребность и решение</a:t>
            </a:r>
            <a:endParaRPr dirty="0">
              <a:solidFill>
                <a:schemeClr val="accent1"/>
              </a:solidFill>
              <a:latin typeface="Cuprum"/>
              <a:ea typeface="Cuprum"/>
              <a:cs typeface="Cuprum"/>
              <a:sym typeface="Cuprum"/>
            </a:endParaRPr>
          </a:p>
        </p:txBody>
      </p:sp>
      <p:grpSp>
        <p:nvGrpSpPr>
          <p:cNvPr id="56" name="Google Shape;1992;p41"/>
          <p:cNvGrpSpPr/>
          <p:nvPr/>
        </p:nvGrpSpPr>
        <p:grpSpPr>
          <a:xfrm>
            <a:off x="7729885" y="124247"/>
            <a:ext cx="1021756" cy="332094"/>
            <a:chOff x="7289663" y="3996131"/>
            <a:chExt cx="1021756" cy="332094"/>
          </a:xfrm>
        </p:grpSpPr>
        <p:sp>
          <p:nvSpPr>
            <p:cNvPr id="57" name="Google Shape;1993;p41"/>
            <p:cNvSpPr/>
            <p:nvPr/>
          </p:nvSpPr>
          <p:spPr>
            <a:xfrm>
              <a:off x="7289663" y="4044216"/>
              <a:ext cx="1002972" cy="284009"/>
            </a:xfrm>
            <a:custGeom>
              <a:avLst/>
              <a:gdLst/>
              <a:ahLst/>
              <a:cxnLst/>
              <a:rect l="l" t="t" r="r" b="b"/>
              <a:pathLst>
                <a:path w="44532" h="12610" extrusionOk="0">
                  <a:moveTo>
                    <a:pt x="6305" y="0"/>
                  </a:moveTo>
                  <a:cubicBezTo>
                    <a:pt x="2836" y="0"/>
                    <a:pt x="0" y="2836"/>
                    <a:pt x="0" y="6305"/>
                  </a:cubicBezTo>
                  <a:cubicBezTo>
                    <a:pt x="0" y="9774"/>
                    <a:pt x="2836" y="12609"/>
                    <a:pt x="6305" y="12609"/>
                  </a:cubicBezTo>
                  <a:lnTo>
                    <a:pt x="38227" y="12609"/>
                  </a:lnTo>
                  <a:cubicBezTo>
                    <a:pt x="41697" y="12609"/>
                    <a:pt x="44532" y="9774"/>
                    <a:pt x="44532" y="6305"/>
                  </a:cubicBezTo>
                  <a:cubicBezTo>
                    <a:pt x="44532" y="2836"/>
                    <a:pt x="41697" y="0"/>
                    <a:pt x="38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94;p41"/>
            <p:cNvSpPr/>
            <p:nvPr/>
          </p:nvSpPr>
          <p:spPr>
            <a:xfrm>
              <a:off x="7308447" y="3996131"/>
              <a:ext cx="1002972" cy="284009"/>
            </a:xfrm>
            <a:custGeom>
              <a:avLst/>
              <a:gdLst/>
              <a:ahLst/>
              <a:cxnLst/>
              <a:rect l="l" t="t" r="r" b="b"/>
              <a:pathLst>
                <a:path w="44532" h="12610" extrusionOk="0">
                  <a:moveTo>
                    <a:pt x="6305" y="0"/>
                  </a:moveTo>
                  <a:cubicBezTo>
                    <a:pt x="2835" y="0"/>
                    <a:pt x="0" y="2836"/>
                    <a:pt x="0" y="6305"/>
                  </a:cubicBezTo>
                  <a:cubicBezTo>
                    <a:pt x="0" y="9774"/>
                    <a:pt x="2835" y="12609"/>
                    <a:pt x="6305" y="12609"/>
                  </a:cubicBezTo>
                  <a:lnTo>
                    <a:pt x="38227" y="12609"/>
                  </a:lnTo>
                  <a:cubicBezTo>
                    <a:pt x="41730" y="12609"/>
                    <a:pt x="44532" y="9774"/>
                    <a:pt x="44532" y="6305"/>
                  </a:cubicBezTo>
                  <a:cubicBezTo>
                    <a:pt x="44532" y="2836"/>
                    <a:pt x="41697" y="0"/>
                    <a:pt x="38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95;p41"/>
            <p:cNvSpPr/>
            <p:nvPr/>
          </p:nvSpPr>
          <p:spPr>
            <a:xfrm>
              <a:off x="7433897" y="4044036"/>
              <a:ext cx="209639" cy="188175"/>
            </a:xfrm>
            <a:custGeom>
              <a:avLst/>
              <a:gdLst/>
              <a:ahLst/>
              <a:cxnLst/>
              <a:rect l="l" t="t" r="r" b="b"/>
              <a:pathLst>
                <a:path w="9308" h="8355" extrusionOk="0">
                  <a:moveTo>
                    <a:pt x="4646" y="1"/>
                  </a:moveTo>
                  <a:cubicBezTo>
                    <a:pt x="3684" y="1"/>
                    <a:pt x="2718" y="332"/>
                    <a:pt x="1935" y="1009"/>
                  </a:cubicBezTo>
                  <a:cubicBezTo>
                    <a:pt x="168" y="2543"/>
                    <a:pt x="1" y="5179"/>
                    <a:pt x="1502" y="6913"/>
                  </a:cubicBezTo>
                  <a:cubicBezTo>
                    <a:pt x="2326" y="7865"/>
                    <a:pt x="3491" y="8355"/>
                    <a:pt x="4662" y="8355"/>
                  </a:cubicBezTo>
                  <a:cubicBezTo>
                    <a:pt x="5624" y="8355"/>
                    <a:pt x="6590" y="8024"/>
                    <a:pt x="7373" y="7347"/>
                  </a:cubicBezTo>
                  <a:cubicBezTo>
                    <a:pt x="9107" y="5846"/>
                    <a:pt x="9307" y="3210"/>
                    <a:pt x="7806" y="1443"/>
                  </a:cubicBezTo>
                  <a:cubicBezTo>
                    <a:pt x="6982" y="491"/>
                    <a:pt x="5817" y="1"/>
                    <a:pt x="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6;p41"/>
            <p:cNvSpPr/>
            <p:nvPr/>
          </p:nvSpPr>
          <p:spPr>
            <a:xfrm>
              <a:off x="7705879" y="4044689"/>
              <a:ext cx="208108" cy="187612"/>
            </a:xfrm>
            <a:custGeom>
              <a:avLst/>
              <a:gdLst/>
              <a:ahLst/>
              <a:cxnLst/>
              <a:rect l="l" t="t" r="r" b="b"/>
              <a:pathLst>
                <a:path w="9240" h="8330" extrusionOk="0">
                  <a:moveTo>
                    <a:pt x="4637" y="1"/>
                  </a:moveTo>
                  <a:cubicBezTo>
                    <a:pt x="3626" y="1"/>
                    <a:pt x="2609" y="369"/>
                    <a:pt x="1801" y="1113"/>
                  </a:cubicBezTo>
                  <a:cubicBezTo>
                    <a:pt x="100" y="2681"/>
                    <a:pt x="0" y="5316"/>
                    <a:pt x="1568" y="6984"/>
                  </a:cubicBezTo>
                  <a:cubicBezTo>
                    <a:pt x="2392" y="7878"/>
                    <a:pt x="3510" y="8330"/>
                    <a:pt x="4633" y="8330"/>
                  </a:cubicBezTo>
                  <a:cubicBezTo>
                    <a:pt x="5647" y="8330"/>
                    <a:pt x="6665" y="7962"/>
                    <a:pt x="7472" y="7218"/>
                  </a:cubicBezTo>
                  <a:cubicBezTo>
                    <a:pt x="9140" y="5650"/>
                    <a:pt x="9240" y="3015"/>
                    <a:pt x="7672" y="1347"/>
                  </a:cubicBezTo>
                  <a:cubicBezTo>
                    <a:pt x="6866" y="453"/>
                    <a:pt x="5756" y="1"/>
                    <a:pt x="4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97;p41"/>
            <p:cNvSpPr/>
            <p:nvPr/>
          </p:nvSpPr>
          <p:spPr>
            <a:xfrm>
              <a:off x="7979347" y="4043856"/>
              <a:ext cx="206621" cy="187793"/>
            </a:xfrm>
            <a:custGeom>
              <a:avLst/>
              <a:gdLst/>
              <a:ahLst/>
              <a:cxnLst/>
              <a:rect l="l" t="t" r="r" b="b"/>
              <a:pathLst>
                <a:path w="9174" h="8338" extrusionOk="0">
                  <a:moveTo>
                    <a:pt x="4594" y="1"/>
                  </a:moveTo>
                  <a:cubicBezTo>
                    <a:pt x="2710" y="1"/>
                    <a:pt x="989" y="1277"/>
                    <a:pt x="534" y="3185"/>
                  </a:cubicBezTo>
                  <a:cubicBezTo>
                    <a:pt x="0" y="5420"/>
                    <a:pt x="1368" y="7688"/>
                    <a:pt x="3603" y="8222"/>
                  </a:cubicBezTo>
                  <a:cubicBezTo>
                    <a:pt x="3929" y="8300"/>
                    <a:pt x="4256" y="8337"/>
                    <a:pt x="4577" y="8337"/>
                  </a:cubicBezTo>
                  <a:cubicBezTo>
                    <a:pt x="6455" y="8337"/>
                    <a:pt x="8155" y="7061"/>
                    <a:pt x="8640" y="5153"/>
                  </a:cubicBezTo>
                  <a:cubicBezTo>
                    <a:pt x="9173" y="2918"/>
                    <a:pt x="7806" y="683"/>
                    <a:pt x="5571" y="116"/>
                  </a:cubicBezTo>
                  <a:cubicBezTo>
                    <a:pt x="5244" y="38"/>
                    <a:pt x="4917" y="1"/>
                    <a:pt x="4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007;p41"/>
          <p:cNvGrpSpPr/>
          <p:nvPr/>
        </p:nvGrpSpPr>
        <p:grpSpPr>
          <a:xfrm>
            <a:off x="8231371" y="1511139"/>
            <a:ext cx="749797" cy="717499"/>
            <a:chOff x="7847861" y="3178722"/>
            <a:chExt cx="749797" cy="717499"/>
          </a:xfrm>
        </p:grpSpPr>
        <p:sp>
          <p:nvSpPr>
            <p:cNvPr id="63" name="Google Shape;2008;p41"/>
            <p:cNvSpPr/>
            <p:nvPr/>
          </p:nvSpPr>
          <p:spPr>
            <a:xfrm>
              <a:off x="7847861" y="3214037"/>
              <a:ext cx="710743" cy="682184"/>
            </a:xfrm>
            <a:custGeom>
              <a:avLst/>
              <a:gdLst/>
              <a:ahLst/>
              <a:cxnLst/>
              <a:rect l="l" t="t" r="r" b="b"/>
              <a:pathLst>
                <a:path w="31557" h="30289" extrusionOk="0">
                  <a:moveTo>
                    <a:pt x="3503" y="0"/>
                  </a:moveTo>
                  <a:cubicBezTo>
                    <a:pt x="1568" y="0"/>
                    <a:pt x="1" y="1602"/>
                    <a:pt x="1" y="3503"/>
                  </a:cubicBezTo>
                  <a:lnTo>
                    <a:pt x="1" y="26786"/>
                  </a:lnTo>
                  <a:cubicBezTo>
                    <a:pt x="1" y="28688"/>
                    <a:pt x="1568" y="30289"/>
                    <a:pt x="3503" y="30289"/>
                  </a:cubicBezTo>
                  <a:lnTo>
                    <a:pt x="28054" y="30289"/>
                  </a:lnTo>
                  <a:cubicBezTo>
                    <a:pt x="29955" y="30289"/>
                    <a:pt x="31556" y="28754"/>
                    <a:pt x="31556" y="26820"/>
                  </a:cubicBezTo>
                  <a:lnTo>
                    <a:pt x="31556" y="3503"/>
                  </a:lnTo>
                  <a:cubicBezTo>
                    <a:pt x="31556" y="1602"/>
                    <a:pt x="29955" y="0"/>
                    <a:pt x="28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09;p41"/>
            <p:cNvSpPr/>
            <p:nvPr/>
          </p:nvSpPr>
          <p:spPr>
            <a:xfrm>
              <a:off x="7886937" y="3178722"/>
              <a:ext cx="710720" cy="681441"/>
            </a:xfrm>
            <a:custGeom>
              <a:avLst/>
              <a:gdLst/>
              <a:ahLst/>
              <a:cxnLst/>
              <a:rect l="l" t="t" r="r" b="b"/>
              <a:pathLst>
                <a:path w="31556" h="30256" extrusionOk="0">
                  <a:moveTo>
                    <a:pt x="3503" y="1"/>
                  </a:moveTo>
                  <a:cubicBezTo>
                    <a:pt x="1601" y="1"/>
                    <a:pt x="0" y="1568"/>
                    <a:pt x="0" y="3503"/>
                  </a:cubicBezTo>
                  <a:lnTo>
                    <a:pt x="0" y="26753"/>
                  </a:lnTo>
                  <a:cubicBezTo>
                    <a:pt x="0" y="28688"/>
                    <a:pt x="1601" y="30256"/>
                    <a:pt x="3503" y="30256"/>
                  </a:cubicBezTo>
                  <a:lnTo>
                    <a:pt x="28053" y="30256"/>
                  </a:lnTo>
                  <a:cubicBezTo>
                    <a:pt x="29988" y="30256"/>
                    <a:pt x="31556" y="28688"/>
                    <a:pt x="31556" y="26753"/>
                  </a:cubicBezTo>
                  <a:lnTo>
                    <a:pt x="31556" y="3503"/>
                  </a:lnTo>
                  <a:cubicBezTo>
                    <a:pt x="31556" y="1568"/>
                    <a:pt x="29988" y="1"/>
                    <a:pt x="28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10;p41"/>
            <p:cNvSpPr/>
            <p:nvPr/>
          </p:nvSpPr>
          <p:spPr>
            <a:xfrm>
              <a:off x="7944032" y="3221560"/>
              <a:ext cx="596531" cy="595788"/>
            </a:xfrm>
            <a:custGeom>
              <a:avLst/>
              <a:gdLst/>
              <a:ahLst/>
              <a:cxnLst/>
              <a:rect l="l" t="t" r="r" b="b"/>
              <a:pathLst>
                <a:path w="26486" h="26453" extrusionOk="0">
                  <a:moveTo>
                    <a:pt x="13243" y="3803"/>
                  </a:moveTo>
                  <a:cubicBezTo>
                    <a:pt x="18413" y="3803"/>
                    <a:pt x="22616" y="8006"/>
                    <a:pt x="22616" y="13176"/>
                  </a:cubicBezTo>
                  <a:cubicBezTo>
                    <a:pt x="22616" y="18413"/>
                    <a:pt x="18413" y="22583"/>
                    <a:pt x="13243" y="22583"/>
                  </a:cubicBezTo>
                  <a:cubicBezTo>
                    <a:pt x="8073" y="22583"/>
                    <a:pt x="3836" y="18346"/>
                    <a:pt x="3836" y="13176"/>
                  </a:cubicBezTo>
                  <a:cubicBezTo>
                    <a:pt x="3836" y="8006"/>
                    <a:pt x="8073" y="3803"/>
                    <a:pt x="13243" y="3803"/>
                  </a:cubicBezTo>
                  <a:close/>
                  <a:moveTo>
                    <a:pt x="13243" y="0"/>
                  </a:moveTo>
                  <a:cubicBezTo>
                    <a:pt x="5938" y="0"/>
                    <a:pt x="0" y="5938"/>
                    <a:pt x="0" y="13243"/>
                  </a:cubicBezTo>
                  <a:cubicBezTo>
                    <a:pt x="0" y="20515"/>
                    <a:pt x="5938" y="26452"/>
                    <a:pt x="13243" y="26452"/>
                  </a:cubicBezTo>
                  <a:cubicBezTo>
                    <a:pt x="20515" y="26452"/>
                    <a:pt x="26452" y="20515"/>
                    <a:pt x="26452" y="13243"/>
                  </a:cubicBezTo>
                  <a:cubicBezTo>
                    <a:pt x="26486" y="5938"/>
                    <a:pt x="20582" y="0"/>
                    <a:pt x="13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1;p41"/>
            <p:cNvSpPr/>
            <p:nvPr/>
          </p:nvSpPr>
          <p:spPr>
            <a:xfrm>
              <a:off x="8146126" y="3430411"/>
              <a:ext cx="394437" cy="387680"/>
            </a:xfrm>
            <a:custGeom>
              <a:avLst/>
              <a:gdLst/>
              <a:ahLst/>
              <a:cxnLst/>
              <a:rect l="l" t="t" r="r" b="b"/>
              <a:pathLst>
                <a:path w="17513" h="17213" extrusionOk="0">
                  <a:moveTo>
                    <a:pt x="16879" y="0"/>
                  </a:moveTo>
                  <a:cubicBezTo>
                    <a:pt x="17146" y="801"/>
                    <a:pt x="17313" y="1568"/>
                    <a:pt x="17379" y="2402"/>
                  </a:cubicBezTo>
                  <a:lnTo>
                    <a:pt x="13610" y="3703"/>
                  </a:lnTo>
                  <a:lnTo>
                    <a:pt x="13610" y="3970"/>
                  </a:lnTo>
                  <a:cubicBezTo>
                    <a:pt x="13610" y="9140"/>
                    <a:pt x="9374" y="13343"/>
                    <a:pt x="4203" y="13343"/>
                  </a:cubicBezTo>
                  <a:cubicBezTo>
                    <a:pt x="2869" y="13343"/>
                    <a:pt x="1635" y="13043"/>
                    <a:pt x="467" y="12543"/>
                  </a:cubicBezTo>
                  <a:lnTo>
                    <a:pt x="0" y="16512"/>
                  </a:lnTo>
                  <a:cubicBezTo>
                    <a:pt x="1335" y="16979"/>
                    <a:pt x="2769" y="17213"/>
                    <a:pt x="4203" y="17213"/>
                  </a:cubicBezTo>
                  <a:cubicBezTo>
                    <a:pt x="11509" y="17213"/>
                    <a:pt x="17413" y="11308"/>
                    <a:pt x="17413" y="4003"/>
                  </a:cubicBezTo>
                  <a:cubicBezTo>
                    <a:pt x="17513" y="2569"/>
                    <a:pt x="17313" y="1235"/>
                    <a:pt x="1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12;p41"/>
            <p:cNvSpPr/>
            <p:nvPr/>
          </p:nvSpPr>
          <p:spPr>
            <a:xfrm>
              <a:off x="8067230" y="3344758"/>
              <a:ext cx="349369" cy="349369"/>
            </a:xfrm>
            <a:custGeom>
              <a:avLst/>
              <a:gdLst/>
              <a:ahLst/>
              <a:cxnLst/>
              <a:rect l="l" t="t" r="r" b="b"/>
              <a:pathLst>
                <a:path w="15512" h="15512" extrusionOk="0">
                  <a:moveTo>
                    <a:pt x="7540" y="768"/>
                  </a:moveTo>
                  <a:lnTo>
                    <a:pt x="7540" y="2969"/>
                  </a:lnTo>
                  <a:cubicBezTo>
                    <a:pt x="6972" y="2969"/>
                    <a:pt x="6372" y="2969"/>
                    <a:pt x="5872" y="3003"/>
                  </a:cubicBezTo>
                  <a:cubicBezTo>
                    <a:pt x="6505" y="1969"/>
                    <a:pt x="7173" y="1168"/>
                    <a:pt x="7540" y="768"/>
                  </a:cubicBezTo>
                  <a:close/>
                  <a:moveTo>
                    <a:pt x="8007" y="634"/>
                  </a:moveTo>
                  <a:cubicBezTo>
                    <a:pt x="8373" y="1001"/>
                    <a:pt x="9174" y="1935"/>
                    <a:pt x="9875" y="3136"/>
                  </a:cubicBezTo>
                  <a:cubicBezTo>
                    <a:pt x="9207" y="3036"/>
                    <a:pt x="8607" y="3003"/>
                    <a:pt x="8007" y="2969"/>
                  </a:cubicBezTo>
                  <a:lnTo>
                    <a:pt x="8007" y="634"/>
                  </a:lnTo>
                  <a:close/>
                  <a:moveTo>
                    <a:pt x="7106" y="601"/>
                  </a:moveTo>
                  <a:lnTo>
                    <a:pt x="7106" y="601"/>
                  </a:lnTo>
                  <a:cubicBezTo>
                    <a:pt x="6639" y="1135"/>
                    <a:pt x="5938" y="1969"/>
                    <a:pt x="5338" y="3036"/>
                  </a:cubicBezTo>
                  <a:cubicBezTo>
                    <a:pt x="4504" y="3136"/>
                    <a:pt x="3804" y="3270"/>
                    <a:pt x="3170" y="3370"/>
                  </a:cubicBezTo>
                  <a:cubicBezTo>
                    <a:pt x="4137" y="2035"/>
                    <a:pt x="5471" y="1035"/>
                    <a:pt x="7106" y="601"/>
                  </a:cubicBezTo>
                  <a:close/>
                  <a:moveTo>
                    <a:pt x="8640" y="634"/>
                  </a:moveTo>
                  <a:lnTo>
                    <a:pt x="8640" y="634"/>
                  </a:lnTo>
                  <a:cubicBezTo>
                    <a:pt x="10342" y="1135"/>
                    <a:pt x="11776" y="2202"/>
                    <a:pt x="12710" y="3670"/>
                  </a:cubicBezTo>
                  <a:cubicBezTo>
                    <a:pt x="11876" y="3470"/>
                    <a:pt x="11142" y="3303"/>
                    <a:pt x="10442" y="3203"/>
                  </a:cubicBezTo>
                  <a:cubicBezTo>
                    <a:pt x="9808" y="2035"/>
                    <a:pt x="9107" y="1168"/>
                    <a:pt x="8640" y="634"/>
                  </a:cubicBezTo>
                  <a:close/>
                  <a:moveTo>
                    <a:pt x="5338" y="835"/>
                  </a:moveTo>
                  <a:cubicBezTo>
                    <a:pt x="4170" y="1468"/>
                    <a:pt x="3203" y="2436"/>
                    <a:pt x="2503" y="3503"/>
                  </a:cubicBezTo>
                  <a:cubicBezTo>
                    <a:pt x="2169" y="3603"/>
                    <a:pt x="1869" y="3670"/>
                    <a:pt x="1569" y="3770"/>
                  </a:cubicBezTo>
                  <a:cubicBezTo>
                    <a:pt x="2503" y="2469"/>
                    <a:pt x="3804" y="1435"/>
                    <a:pt x="5338" y="835"/>
                  </a:cubicBezTo>
                  <a:close/>
                  <a:moveTo>
                    <a:pt x="10608" y="1001"/>
                  </a:moveTo>
                  <a:cubicBezTo>
                    <a:pt x="12043" y="1635"/>
                    <a:pt x="13277" y="2669"/>
                    <a:pt x="14044" y="4003"/>
                  </a:cubicBezTo>
                  <a:cubicBezTo>
                    <a:pt x="13811" y="3937"/>
                    <a:pt x="13544" y="3870"/>
                    <a:pt x="13310" y="3803"/>
                  </a:cubicBezTo>
                  <a:cubicBezTo>
                    <a:pt x="12643" y="2669"/>
                    <a:pt x="11709" y="1702"/>
                    <a:pt x="10608" y="1001"/>
                  </a:cubicBezTo>
                  <a:close/>
                  <a:moveTo>
                    <a:pt x="2269" y="4104"/>
                  </a:moveTo>
                  <a:lnTo>
                    <a:pt x="2269" y="4104"/>
                  </a:lnTo>
                  <a:cubicBezTo>
                    <a:pt x="1669" y="5104"/>
                    <a:pt x="1368" y="6272"/>
                    <a:pt x="1335" y="7473"/>
                  </a:cubicBezTo>
                  <a:lnTo>
                    <a:pt x="468" y="7473"/>
                  </a:lnTo>
                  <a:cubicBezTo>
                    <a:pt x="501" y="6338"/>
                    <a:pt x="801" y="5304"/>
                    <a:pt x="1302" y="4370"/>
                  </a:cubicBezTo>
                  <a:cubicBezTo>
                    <a:pt x="1535" y="4304"/>
                    <a:pt x="1869" y="4170"/>
                    <a:pt x="2269" y="4104"/>
                  </a:cubicBezTo>
                  <a:close/>
                  <a:moveTo>
                    <a:pt x="5138" y="3503"/>
                  </a:moveTo>
                  <a:lnTo>
                    <a:pt x="5138" y="3503"/>
                  </a:lnTo>
                  <a:cubicBezTo>
                    <a:pt x="4637" y="4604"/>
                    <a:pt x="4204" y="5871"/>
                    <a:pt x="4137" y="7306"/>
                  </a:cubicBezTo>
                  <a:lnTo>
                    <a:pt x="4137" y="7473"/>
                  </a:lnTo>
                  <a:lnTo>
                    <a:pt x="1802" y="7473"/>
                  </a:lnTo>
                  <a:cubicBezTo>
                    <a:pt x="1835" y="6172"/>
                    <a:pt x="2202" y="4971"/>
                    <a:pt x="2836" y="3870"/>
                  </a:cubicBezTo>
                  <a:cubicBezTo>
                    <a:pt x="3203" y="3803"/>
                    <a:pt x="3670" y="3703"/>
                    <a:pt x="4204" y="3637"/>
                  </a:cubicBezTo>
                  <a:cubicBezTo>
                    <a:pt x="4504" y="3603"/>
                    <a:pt x="4804" y="3536"/>
                    <a:pt x="5138" y="3503"/>
                  </a:cubicBezTo>
                  <a:close/>
                  <a:moveTo>
                    <a:pt x="7540" y="3370"/>
                  </a:moveTo>
                  <a:lnTo>
                    <a:pt x="7540" y="7473"/>
                  </a:lnTo>
                  <a:lnTo>
                    <a:pt x="4537" y="7473"/>
                  </a:lnTo>
                  <a:lnTo>
                    <a:pt x="4537" y="7339"/>
                  </a:lnTo>
                  <a:cubicBezTo>
                    <a:pt x="4637" y="5838"/>
                    <a:pt x="5104" y="4537"/>
                    <a:pt x="5638" y="3470"/>
                  </a:cubicBezTo>
                  <a:cubicBezTo>
                    <a:pt x="6205" y="3436"/>
                    <a:pt x="6872" y="3370"/>
                    <a:pt x="7540" y="3370"/>
                  </a:cubicBezTo>
                  <a:close/>
                  <a:moveTo>
                    <a:pt x="8007" y="3436"/>
                  </a:moveTo>
                  <a:cubicBezTo>
                    <a:pt x="8674" y="3470"/>
                    <a:pt x="9374" y="3503"/>
                    <a:pt x="10141" y="3603"/>
                  </a:cubicBezTo>
                  <a:cubicBezTo>
                    <a:pt x="10675" y="4637"/>
                    <a:pt x="11109" y="5938"/>
                    <a:pt x="11142" y="7339"/>
                  </a:cubicBezTo>
                  <a:lnTo>
                    <a:pt x="11142" y="7473"/>
                  </a:lnTo>
                  <a:lnTo>
                    <a:pt x="8007" y="7473"/>
                  </a:lnTo>
                  <a:lnTo>
                    <a:pt x="8007" y="3436"/>
                  </a:lnTo>
                  <a:close/>
                  <a:moveTo>
                    <a:pt x="10675" y="3670"/>
                  </a:moveTo>
                  <a:cubicBezTo>
                    <a:pt x="11442" y="3803"/>
                    <a:pt x="12210" y="3970"/>
                    <a:pt x="13043" y="4170"/>
                  </a:cubicBezTo>
                  <a:cubicBezTo>
                    <a:pt x="13544" y="5171"/>
                    <a:pt x="13844" y="6305"/>
                    <a:pt x="13944" y="7473"/>
                  </a:cubicBezTo>
                  <a:lnTo>
                    <a:pt x="11609" y="7473"/>
                  </a:lnTo>
                  <a:lnTo>
                    <a:pt x="11609" y="7306"/>
                  </a:lnTo>
                  <a:cubicBezTo>
                    <a:pt x="11509" y="5938"/>
                    <a:pt x="11175" y="4671"/>
                    <a:pt x="10675" y="3670"/>
                  </a:cubicBezTo>
                  <a:close/>
                  <a:moveTo>
                    <a:pt x="13611" y="4304"/>
                  </a:moveTo>
                  <a:cubicBezTo>
                    <a:pt x="13844" y="4370"/>
                    <a:pt x="14111" y="4470"/>
                    <a:pt x="14344" y="4504"/>
                  </a:cubicBezTo>
                  <a:cubicBezTo>
                    <a:pt x="14778" y="5371"/>
                    <a:pt x="15045" y="6372"/>
                    <a:pt x="15112" y="7439"/>
                  </a:cubicBezTo>
                  <a:lnTo>
                    <a:pt x="14344" y="7439"/>
                  </a:lnTo>
                  <a:lnTo>
                    <a:pt x="14344" y="7473"/>
                  </a:lnTo>
                  <a:cubicBezTo>
                    <a:pt x="14311" y="6338"/>
                    <a:pt x="14044" y="5271"/>
                    <a:pt x="13611" y="4304"/>
                  </a:cubicBezTo>
                  <a:close/>
                  <a:moveTo>
                    <a:pt x="1335" y="7940"/>
                  </a:moveTo>
                  <a:cubicBezTo>
                    <a:pt x="1368" y="9274"/>
                    <a:pt x="1702" y="10541"/>
                    <a:pt x="2336" y="11642"/>
                  </a:cubicBezTo>
                  <a:cubicBezTo>
                    <a:pt x="2036" y="11542"/>
                    <a:pt x="1769" y="11475"/>
                    <a:pt x="1435" y="11375"/>
                  </a:cubicBezTo>
                  <a:cubicBezTo>
                    <a:pt x="835" y="10341"/>
                    <a:pt x="501" y="9174"/>
                    <a:pt x="468" y="7940"/>
                  </a:cubicBezTo>
                  <a:close/>
                  <a:moveTo>
                    <a:pt x="15112" y="7940"/>
                  </a:moveTo>
                  <a:cubicBezTo>
                    <a:pt x="15045" y="9274"/>
                    <a:pt x="14678" y="10508"/>
                    <a:pt x="14011" y="11609"/>
                  </a:cubicBezTo>
                  <a:cubicBezTo>
                    <a:pt x="13811" y="11676"/>
                    <a:pt x="13510" y="11776"/>
                    <a:pt x="13277" y="11842"/>
                  </a:cubicBezTo>
                  <a:cubicBezTo>
                    <a:pt x="13944" y="10675"/>
                    <a:pt x="14311" y="9341"/>
                    <a:pt x="14344" y="7940"/>
                  </a:cubicBezTo>
                  <a:close/>
                  <a:moveTo>
                    <a:pt x="4104" y="7940"/>
                  </a:moveTo>
                  <a:cubicBezTo>
                    <a:pt x="4137" y="9374"/>
                    <a:pt x="4504" y="10842"/>
                    <a:pt x="5271" y="12276"/>
                  </a:cubicBezTo>
                  <a:cubicBezTo>
                    <a:pt x="4504" y="12143"/>
                    <a:pt x="3703" y="12009"/>
                    <a:pt x="2936" y="11809"/>
                  </a:cubicBezTo>
                  <a:cubicBezTo>
                    <a:pt x="2202" y="10675"/>
                    <a:pt x="1802" y="9341"/>
                    <a:pt x="1769" y="7940"/>
                  </a:cubicBezTo>
                  <a:close/>
                  <a:moveTo>
                    <a:pt x="13944" y="7873"/>
                  </a:moveTo>
                  <a:cubicBezTo>
                    <a:pt x="13877" y="9374"/>
                    <a:pt x="13444" y="10808"/>
                    <a:pt x="12643" y="11942"/>
                  </a:cubicBezTo>
                  <a:cubicBezTo>
                    <a:pt x="12210" y="12043"/>
                    <a:pt x="11809" y="12176"/>
                    <a:pt x="11342" y="12209"/>
                  </a:cubicBezTo>
                  <a:lnTo>
                    <a:pt x="10342" y="12343"/>
                  </a:lnTo>
                  <a:cubicBezTo>
                    <a:pt x="11142" y="10875"/>
                    <a:pt x="11542" y="9374"/>
                    <a:pt x="11609" y="7873"/>
                  </a:cubicBezTo>
                  <a:close/>
                  <a:moveTo>
                    <a:pt x="7540" y="7973"/>
                  </a:moveTo>
                  <a:lnTo>
                    <a:pt x="7540" y="12476"/>
                  </a:lnTo>
                  <a:cubicBezTo>
                    <a:pt x="7006" y="12443"/>
                    <a:pt x="6439" y="12376"/>
                    <a:pt x="5805" y="12343"/>
                  </a:cubicBezTo>
                  <a:cubicBezTo>
                    <a:pt x="5004" y="10875"/>
                    <a:pt x="4604" y="9441"/>
                    <a:pt x="4537" y="7973"/>
                  </a:cubicBezTo>
                  <a:close/>
                  <a:moveTo>
                    <a:pt x="11142" y="7940"/>
                  </a:moveTo>
                  <a:cubicBezTo>
                    <a:pt x="11109" y="9441"/>
                    <a:pt x="10675" y="10942"/>
                    <a:pt x="9808" y="12443"/>
                  </a:cubicBezTo>
                  <a:cubicBezTo>
                    <a:pt x="9274" y="12476"/>
                    <a:pt x="8640" y="12476"/>
                    <a:pt x="8007" y="12476"/>
                  </a:cubicBezTo>
                  <a:lnTo>
                    <a:pt x="8007" y="7940"/>
                  </a:lnTo>
                  <a:close/>
                  <a:moveTo>
                    <a:pt x="13611" y="12143"/>
                  </a:moveTo>
                  <a:cubicBezTo>
                    <a:pt x="12843" y="13177"/>
                    <a:pt x="11809" y="14011"/>
                    <a:pt x="10608" y="14511"/>
                  </a:cubicBezTo>
                  <a:cubicBezTo>
                    <a:pt x="11509" y="13977"/>
                    <a:pt x="12310" y="13210"/>
                    <a:pt x="12877" y="12343"/>
                  </a:cubicBezTo>
                  <a:cubicBezTo>
                    <a:pt x="13144" y="12276"/>
                    <a:pt x="13377" y="12209"/>
                    <a:pt x="13611" y="12143"/>
                  </a:cubicBezTo>
                  <a:close/>
                  <a:moveTo>
                    <a:pt x="1769" y="11942"/>
                  </a:moveTo>
                  <a:lnTo>
                    <a:pt x="2636" y="12176"/>
                  </a:lnTo>
                  <a:cubicBezTo>
                    <a:pt x="3303" y="13210"/>
                    <a:pt x="4204" y="14044"/>
                    <a:pt x="5305" y="14678"/>
                  </a:cubicBezTo>
                  <a:cubicBezTo>
                    <a:pt x="3870" y="14144"/>
                    <a:pt x="2636" y="13177"/>
                    <a:pt x="1769" y="11942"/>
                  </a:cubicBezTo>
                  <a:close/>
                  <a:moveTo>
                    <a:pt x="6105" y="12776"/>
                  </a:moveTo>
                  <a:cubicBezTo>
                    <a:pt x="6606" y="12843"/>
                    <a:pt x="7106" y="12843"/>
                    <a:pt x="7540" y="12876"/>
                  </a:cubicBezTo>
                  <a:lnTo>
                    <a:pt x="7540" y="14711"/>
                  </a:lnTo>
                  <a:cubicBezTo>
                    <a:pt x="6972" y="14111"/>
                    <a:pt x="6505" y="13410"/>
                    <a:pt x="6105" y="12776"/>
                  </a:cubicBezTo>
                  <a:close/>
                  <a:moveTo>
                    <a:pt x="9541" y="12843"/>
                  </a:moveTo>
                  <a:lnTo>
                    <a:pt x="9541" y="12843"/>
                  </a:lnTo>
                  <a:cubicBezTo>
                    <a:pt x="9141" y="13510"/>
                    <a:pt x="8607" y="14177"/>
                    <a:pt x="8007" y="14845"/>
                  </a:cubicBezTo>
                  <a:lnTo>
                    <a:pt x="8007" y="12876"/>
                  </a:lnTo>
                  <a:lnTo>
                    <a:pt x="8307" y="12876"/>
                  </a:lnTo>
                  <a:cubicBezTo>
                    <a:pt x="8707" y="12876"/>
                    <a:pt x="9141" y="12876"/>
                    <a:pt x="9541" y="12843"/>
                  </a:cubicBezTo>
                  <a:close/>
                  <a:moveTo>
                    <a:pt x="12276" y="12476"/>
                  </a:moveTo>
                  <a:lnTo>
                    <a:pt x="12276" y="12476"/>
                  </a:lnTo>
                  <a:cubicBezTo>
                    <a:pt x="11309" y="13644"/>
                    <a:pt x="10041" y="14478"/>
                    <a:pt x="8540" y="14878"/>
                  </a:cubicBezTo>
                  <a:cubicBezTo>
                    <a:pt x="9141" y="14211"/>
                    <a:pt x="9641" y="13510"/>
                    <a:pt x="10108" y="12810"/>
                  </a:cubicBezTo>
                  <a:cubicBezTo>
                    <a:pt x="10875" y="12710"/>
                    <a:pt x="11642" y="12643"/>
                    <a:pt x="12276" y="12476"/>
                  </a:cubicBezTo>
                  <a:close/>
                  <a:moveTo>
                    <a:pt x="3303" y="12343"/>
                  </a:moveTo>
                  <a:lnTo>
                    <a:pt x="3303" y="12343"/>
                  </a:lnTo>
                  <a:cubicBezTo>
                    <a:pt x="4104" y="12510"/>
                    <a:pt x="4838" y="12643"/>
                    <a:pt x="5538" y="12710"/>
                  </a:cubicBezTo>
                  <a:cubicBezTo>
                    <a:pt x="5972" y="13477"/>
                    <a:pt x="6505" y="14211"/>
                    <a:pt x="7139" y="14945"/>
                  </a:cubicBezTo>
                  <a:cubicBezTo>
                    <a:pt x="5605" y="14511"/>
                    <a:pt x="4271" y="13544"/>
                    <a:pt x="3303" y="12343"/>
                  </a:cubicBezTo>
                  <a:close/>
                  <a:moveTo>
                    <a:pt x="7773" y="1"/>
                  </a:moveTo>
                  <a:cubicBezTo>
                    <a:pt x="3470" y="1"/>
                    <a:pt x="1" y="3470"/>
                    <a:pt x="1" y="7773"/>
                  </a:cubicBezTo>
                  <a:cubicBezTo>
                    <a:pt x="1" y="12043"/>
                    <a:pt x="3470" y="15512"/>
                    <a:pt x="7773" y="15512"/>
                  </a:cubicBezTo>
                  <a:lnTo>
                    <a:pt x="7940" y="15512"/>
                  </a:lnTo>
                  <a:cubicBezTo>
                    <a:pt x="12143" y="15445"/>
                    <a:pt x="15512" y="11976"/>
                    <a:pt x="15512" y="7773"/>
                  </a:cubicBezTo>
                  <a:cubicBezTo>
                    <a:pt x="15512" y="3536"/>
                    <a:pt x="12143" y="101"/>
                    <a:pt x="7940" y="1"/>
                  </a:cubicBezTo>
                  <a:close/>
                </a:path>
              </a:pathLst>
            </a:custGeom>
            <a:solidFill>
              <a:srgbClr val="9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78929" y="1511139"/>
            <a:ext cx="6804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Одной из основных проблем в области обучения цифровой грамотности является недостаток интерактивных и увлекательных материалов, которые могут заинтересовать учеников и помочь им понять основы сетевой безопасности. </a:t>
            </a:r>
            <a:r>
              <a:rPr lang="ru-RU" sz="1600" dirty="0" smtClean="0">
                <a:solidFill>
                  <a:schemeClr val="tx1"/>
                </a:solidFill>
              </a:rPr>
              <a:t>Многие </a:t>
            </a:r>
            <a:r>
              <a:rPr lang="ru-RU" sz="1600" dirty="0">
                <a:solidFill>
                  <a:schemeClr val="tx1"/>
                </a:solidFill>
              </a:rPr>
              <a:t>образовательные организации не имеют доступа к современным </a:t>
            </a:r>
            <a:r>
              <a:rPr lang="ru-RU" sz="1600" dirty="0" smtClean="0">
                <a:solidFill>
                  <a:schemeClr val="tx1"/>
                </a:solidFill>
              </a:rPr>
              <a:t>технологиям. </a:t>
            </a:r>
            <a:r>
              <a:rPr lang="ru-RU" sz="1600" dirty="0">
                <a:solidFill>
                  <a:schemeClr val="tx1"/>
                </a:solidFill>
              </a:rPr>
              <a:t>Проект "</a:t>
            </a:r>
            <a:r>
              <a:rPr lang="ru-RU" sz="1600" dirty="0" err="1">
                <a:solidFill>
                  <a:schemeClr val="tx1"/>
                </a:solidFill>
              </a:rPr>
              <a:t>Dark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Side</a:t>
            </a:r>
            <a:r>
              <a:rPr lang="ru-RU" sz="1600" dirty="0">
                <a:solidFill>
                  <a:schemeClr val="tx1"/>
                </a:solidFill>
              </a:rPr>
              <a:t>" решает эти проблемы, предоставляя увлекательную игру, которая поможет ученикам понять основы сетевой безопасности и повысить свою цифровую грамотность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9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uprum"/>
                <a:ea typeface="Cuprum"/>
                <a:cs typeface="Cuprum"/>
                <a:sym typeface="Cuprum"/>
              </a:rPr>
              <a:t>Вредоносные программы</a:t>
            </a:r>
            <a:endParaRPr>
              <a:solidFill>
                <a:schemeClr val="accent1"/>
              </a:solidFill>
              <a:latin typeface="Cuprum"/>
              <a:ea typeface="Cuprum"/>
              <a:cs typeface="Cuprum"/>
              <a:sym typeface="Cuprum"/>
            </a:endParaRPr>
          </a:p>
        </p:txBody>
      </p:sp>
      <p:sp>
        <p:nvSpPr>
          <p:cNvPr id="1936" name="Google Shape;1936;p39"/>
          <p:cNvSpPr txBox="1">
            <a:spLocks noGrp="1"/>
          </p:cNvSpPr>
          <p:nvPr>
            <p:ph type="title" idx="2"/>
          </p:nvPr>
        </p:nvSpPr>
        <p:spPr>
          <a:xfrm>
            <a:off x="3513548" y="3309813"/>
            <a:ext cx="19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uprum"/>
                <a:ea typeface="Cuprum"/>
                <a:cs typeface="Cuprum"/>
                <a:sym typeface="Cuprum"/>
              </a:rPr>
              <a:t>Бэкдор </a:t>
            </a:r>
            <a:endParaRPr sz="2500">
              <a:latin typeface="Cuprum"/>
              <a:ea typeface="Cuprum"/>
              <a:cs typeface="Cuprum"/>
              <a:sym typeface="Cuprum"/>
            </a:endParaRPr>
          </a:p>
        </p:txBody>
      </p:sp>
      <p:sp>
        <p:nvSpPr>
          <p:cNvPr id="1937" name="Google Shape;1937;p39"/>
          <p:cNvSpPr txBox="1">
            <a:spLocks noGrp="1"/>
          </p:cNvSpPr>
          <p:nvPr>
            <p:ph type="subTitle" idx="1"/>
          </p:nvPr>
        </p:nvSpPr>
        <p:spPr>
          <a:xfrm>
            <a:off x="2619399" y="3931971"/>
            <a:ext cx="3733200" cy="8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приложение, позволяющее управлять компьютером на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расстоянии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938" name="Google Shape;1938;p39"/>
          <p:cNvSpPr txBox="1">
            <a:spLocks noGrp="1"/>
          </p:cNvSpPr>
          <p:nvPr>
            <p:ph type="title" idx="3"/>
          </p:nvPr>
        </p:nvSpPr>
        <p:spPr>
          <a:xfrm>
            <a:off x="541100" y="2593125"/>
            <a:ext cx="19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uprum"/>
                <a:ea typeface="Cuprum"/>
                <a:cs typeface="Cuprum"/>
                <a:sym typeface="Cuprum"/>
              </a:rPr>
              <a:t>Руткит</a:t>
            </a:r>
            <a:endParaRPr sz="2500">
              <a:latin typeface="Cuprum"/>
              <a:ea typeface="Cuprum"/>
              <a:cs typeface="Cuprum"/>
              <a:sym typeface="Cuprum"/>
            </a:endParaRPr>
          </a:p>
        </p:txBody>
      </p:sp>
      <p:sp>
        <p:nvSpPr>
          <p:cNvPr id="1939" name="Google Shape;1939;p39"/>
          <p:cNvSpPr txBox="1">
            <a:spLocks noGrp="1"/>
          </p:cNvSpPr>
          <p:nvPr>
            <p:ph type="subTitle" idx="4"/>
          </p:nvPr>
        </p:nvSpPr>
        <p:spPr>
          <a:xfrm>
            <a:off x="271733" y="3255084"/>
            <a:ext cx="27015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набор программных средств, скрывающий присутствие других</a:t>
            </a:r>
            <a:endParaRPr sz="2000" dirty="0"/>
          </a:p>
        </p:txBody>
      </p:sp>
      <p:sp>
        <p:nvSpPr>
          <p:cNvPr id="1940" name="Google Shape;1940;p39"/>
          <p:cNvSpPr txBox="1">
            <a:spLocks noGrp="1"/>
          </p:cNvSpPr>
          <p:nvPr>
            <p:ph type="title" idx="5"/>
          </p:nvPr>
        </p:nvSpPr>
        <p:spPr>
          <a:xfrm>
            <a:off x="6486000" y="2592325"/>
            <a:ext cx="19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rchivo"/>
                <a:ea typeface="Archivo"/>
                <a:cs typeface="Archivo"/>
                <a:sym typeface="Archivo"/>
              </a:rPr>
              <a:t>Загрузчик</a:t>
            </a:r>
            <a:endParaRPr sz="25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941" name="Google Shape;1941;p39"/>
          <p:cNvSpPr txBox="1">
            <a:spLocks noGrp="1"/>
          </p:cNvSpPr>
          <p:nvPr>
            <p:ph type="subTitle" idx="6"/>
          </p:nvPr>
        </p:nvSpPr>
        <p:spPr>
          <a:xfrm>
            <a:off x="6013775" y="3167200"/>
            <a:ext cx="28893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код для дальнейшей загрузки полной версии вредоносной программы</a:t>
            </a:r>
            <a:endParaRPr sz="1900"/>
          </a:p>
        </p:txBody>
      </p:sp>
      <p:grpSp>
        <p:nvGrpSpPr>
          <p:cNvPr id="1942" name="Google Shape;1942;p39"/>
          <p:cNvGrpSpPr/>
          <p:nvPr/>
        </p:nvGrpSpPr>
        <p:grpSpPr>
          <a:xfrm>
            <a:off x="1138686" y="1781172"/>
            <a:ext cx="749797" cy="717499"/>
            <a:chOff x="1317586" y="1856572"/>
            <a:chExt cx="749797" cy="717499"/>
          </a:xfrm>
        </p:grpSpPr>
        <p:sp>
          <p:nvSpPr>
            <p:cNvPr id="1943" name="Google Shape;1943;p39"/>
            <p:cNvSpPr/>
            <p:nvPr/>
          </p:nvSpPr>
          <p:spPr>
            <a:xfrm>
              <a:off x="1317586" y="1891887"/>
              <a:ext cx="710743" cy="682184"/>
            </a:xfrm>
            <a:custGeom>
              <a:avLst/>
              <a:gdLst/>
              <a:ahLst/>
              <a:cxnLst/>
              <a:rect l="l" t="t" r="r" b="b"/>
              <a:pathLst>
                <a:path w="31557" h="30289" extrusionOk="0">
                  <a:moveTo>
                    <a:pt x="3503" y="0"/>
                  </a:moveTo>
                  <a:cubicBezTo>
                    <a:pt x="1568" y="0"/>
                    <a:pt x="1" y="1602"/>
                    <a:pt x="1" y="3503"/>
                  </a:cubicBezTo>
                  <a:lnTo>
                    <a:pt x="1" y="26786"/>
                  </a:lnTo>
                  <a:cubicBezTo>
                    <a:pt x="1" y="28688"/>
                    <a:pt x="1568" y="30289"/>
                    <a:pt x="3503" y="30289"/>
                  </a:cubicBezTo>
                  <a:lnTo>
                    <a:pt x="28054" y="30289"/>
                  </a:lnTo>
                  <a:cubicBezTo>
                    <a:pt x="29955" y="30289"/>
                    <a:pt x="31556" y="28754"/>
                    <a:pt x="31556" y="26820"/>
                  </a:cubicBezTo>
                  <a:lnTo>
                    <a:pt x="31556" y="3503"/>
                  </a:lnTo>
                  <a:cubicBezTo>
                    <a:pt x="31556" y="1602"/>
                    <a:pt x="29955" y="0"/>
                    <a:pt x="28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1356662" y="1856572"/>
              <a:ext cx="710720" cy="681441"/>
            </a:xfrm>
            <a:custGeom>
              <a:avLst/>
              <a:gdLst/>
              <a:ahLst/>
              <a:cxnLst/>
              <a:rect l="l" t="t" r="r" b="b"/>
              <a:pathLst>
                <a:path w="31556" h="30256" extrusionOk="0">
                  <a:moveTo>
                    <a:pt x="3503" y="1"/>
                  </a:moveTo>
                  <a:cubicBezTo>
                    <a:pt x="1601" y="1"/>
                    <a:pt x="0" y="1568"/>
                    <a:pt x="0" y="3503"/>
                  </a:cubicBezTo>
                  <a:lnTo>
                    <a:pt x="0" y="26753"/>
                  </a:lnTo>
                  <a:cubicBezTo>
                    <a:pt x="0" y="28688"/>
                    <a:pt x="1601" y="30256"/>
                    <a:pt x="3503" y="30256"/>
                  </a:cubicBezTo>
                  <a:lnTo>
                    <a:pt x="28053" y="30256"/>
                  </a:lnTo>
                  <a:cubicBezTo>
                    <a:pt x="29988" y="30256"/>
                    <a:pt x="31556" y="28688"/>
                    <a:pt x="31556" y="26753"/>
                  </a:cubicBezTo>
                  <a:lnTo>
                    <a:pt x="31556" y="3503"/>
                  </a:lnTo>
                  <a:cubicBezTo>
                    <a:pt x="31556" y="1568"/>
                    <a:pt x="29988" y="1"/>
                    <a:pt x="28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39"/>
          <p:cNvGrpSpPr/>
          <p:nvPr/>
        </p:nvGrpSpPr>
        <p:grpSpPr>
          <a:xfrm>
            <a:off x="1365341" y="1912862"/>
            <a:ext cx="335536" cy="418091"/>
            <a:chOff x="1325198" y="1996261"/>
            <a:chExt cx="335536" cy="418091"/>
          </a:xfrm>
        </p:grpSpPr>
        <p:sp>
          <p:nvSpPr>
            <p:cNvPr id="1946" name="Google Shape;1946;p39"/>
            <p:cNvSpPr/>
            <p:nvPr/>
          </p:nvSpPr>
          <p:spPr>
            <a:xfrm>
              <a:off x="1418889" y="2114228"/>
              <a:ext cx="146340" cy="71793"/>
            </a:xfrm>
            <a:custGeom>
              <a:avLst/>
              <a:gdLst/>
              <a:ahLst/>
              <a:cxnLst/>
              <a:rect l="l" t="t" r="r" b="b"/>
              <a:pathLst>
                <a:path w="4678" h="2295" extrusionOk="0">
                  <a:moveTo>
                    <a:pt x="4474" y="1"/>
                  </a:moveTo>
                  <a:lnTo>
                    <a:pt x="205" y="2"/>
                  </a:lnTo>
                  <a:cubicBezTo>
                    <a:pt x="92" y="2"/>
                    <a:pt x="1" y="93"/>
                    <a:pt x="1" y="205"/>
                  </a:cubicBezTo>
                  <a:lnTo>
                    <a:pt x="1" y="2053"/>
                  </a:lnTo>
                  <a:cubicBezTo>
                    <a:pt x="1" y="2167"/>
                    <a:pt x="93" y="2261"/>
                    <a:pt x="207" y="2264"/>
                  </a:cubicBezTo>
                  <a:lnTo>
                    <a:pt x="1226" y="2277"/>
                  </a:lnTo>
                  <a:lnTo>
                    <a:pt x="1228" y="2277"/>
                  </a:lnTo>
                  <a:cubicBezTo>
                    <a:pt x="1334" y="2277"/>
                    <a:pt x="1423" y="2198"/>
                    <a:pt x="1436" y="2093"/>
                  </a:cubicBezTo>
                  <a:cubicBezTo>
                    <a:pt x="1490" y="1649"/>
                    <a:pt x="1870" y="1314"/>
                    <a:pt x="2318" y="1314"/>
                  </a:cubicBezTo>
                  <a:cubicBezTo>
                    <a:pt x="2765" y="1314"/>
                    <a:pt x="3144" y="1648"/>
                    <a:pt x="3198" y="2091"/>
                  </a:cubicBezTo>
                  <a:lnTo>
                    <a:pt x="3206" y="2150"/>
                  </a:lnTo>
                  <a:cubicBezTo>
                    <a:pt x="3216" y="2225"/>
                    <a:pt x="3279" y="2281"/>
                    <a:pt x="3355" y="2283"/>
                  </a:cubicBezTo>
                  <a:lnTo>
                    <a:pt x="4524" y="2294"/>
                  </a:lnTo>
                  <a:cubicBezTo>
                    <a:pt x="4525" y="2294"/>
                    <a:pt x="4526" y="2294"/>
                    <a:pt x="4526" y="2294"/>
                  </a:cubicBezTo>
                  <a:cubicBezTo>
                    <a:pt x="4579" y="2294"/>
                    <a:pt x="4614" y="2267"/>
                    <a:pt x="4632" y="2250"/>
                  </a:cubicBezTo>
                  <a:cubicBezTo>
                    <a:pt x="4648" y="2235"/>
                    <a:pt x="4673" y="2203"/>
                    <a:pt x="4675" y="2155"/>
                  </a:cubicBezTo>
                  <a:lnTo>
                    <a:pt x="4675" y="1119"/>
                  </a:lnTo>
                  <a:cubicBezTo>
                    <a:pt x="4675" y="1114"/>
                    <a:pt x="4677" y="1109"/>
                    <a:pt x="4677" y="1103"/>
                  </a:cubicBezTo>
                  <a:lnTo>
                    <a:pt x="4677" y="203"/>
                  </a:lnTo>
                  <a:cubicBezTo>
                    <a:pt x="4677" y="150"/>
                    <a:pt x="4655" y="98"/>
                    <a:pt x="4618" y="59"/>
                  </a:cubicBezTo>
                  <a:cubicBezTo>
                    <a:pt x="4580" y="21"/>
                    <a:pt x="4529" y="1"/>
                    <a:pt x="4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1444822" y="2277209"/>
              <a:ext cx="90688" cy="41199"/>
            </a:xfrm>
            <a:custGeom>
              <a:avLst/>
              <a:gdLst/>
              <a:ahLst/>
              <a:cxnLst/>
              <a:rect l="l" t="t" r="r" b="b"/>
              <a:pathLst>
                <a:path w="2899" h="1317" extrusionOk="0">
                  <a:moveTo>
                    <a:pt x="307" y="1"/>
                  </a:moveTo>
                  <a:lnTo>
                    <a:pt x="210" y="320"/>
                  </a:lnTo>
                  <a:cubicBezTo>
                    <a:pt x="164" y="474"/>
                    <a:pt x="92" y="616"/>
                    <a:pt x="1" y="740"/>
                  </a:cubicBezTo>
                  <a:cubicBezTo>
                    <a:pt x="383" y="1112"/>
                    <a:pt x="887" y="1317"/>
                    <a:pt x="1421" y="1317"/>
                  </a:cubicBezTo>
                  <a:cubicBezTo>
                    <a:pt x="1967" y="1317"/>
                    <a:pt x="2479" y="1106"/>
                    <a:pt x="2864" y="720"/>
                  </a:cubicBezTo>
                  <a:lnTo>
                    <a:pt x="2899" y="684"/>
                  </a:lnTo>
                  <a:cubicBezTo>
                    <a:pt x="2821" y="572"/>
                    <a:pt x="2758" y="448"/>
                    <a:pt x="2713" y="314"/>
                  </a:cubicBezTo>
                  <a:lnTo>
                    <a:pt x="2621" y="35"/>
                  </a:lnTo>
                  <a:cubicBezTo>
                    <a:pt x="2275" y="175"/>
                    <a:pt x="1898" y="252"/>
                    <a:pt x="1507" y="252"/>
                  </a:cubicBezTo>
                  <a:cubicBezTo>
                    <a:pt x="1502" y="252"/>
                    <a:pt x="1497" y="252"/>
                    <a:pt x="1492" y="252"/>
                  </a:cubicBezTo>
                  <a:cubicBezTo>
                    <a:pt x="1075" y="252"/>
                    <a:pt x="674" y="163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1464781" y="2077596"/>
              <a:ext cx="54588" cy="12200"/>
            </a:xfrm>
            <a:custGeom>
              <a:avLst/>
              <a:gdLst/>
              <a:ahLst/>
              <a:cxnLst/>
              <a:rect l="l" t="t" r="r" b="b"/>
              <a:pathLst>
                <a:path w="1745" h="390" extrusionOk="0">
                  <a:moveTo>
                    <a:pt x="872" y="1"/>
                  </a:moveTo>
                  <a:cubicBezTo>
                    <a:pt x="629" y="1"/>
                    <a:pt x="386" y="84"/>
                    <a:pt x="175" y="251"/>
                  </a:cubicBezTo>
                  <a:lnTo>
                    <a:pt x="1" y="389"/>
                  </a:lnTo>
                  <a:lnTo>
                    <a:pt x="1745" y="389"/>
                  </a:lnTo>
                  <a:lnTo>
                    <a:pt x="1570" y="251"/>
                  </a:lnTo>
                  <a:cubicBezTo>
                    <a:pt x="1358" y="84"/>
                    <a:pt x="1115" y="1"/>
                    <a:pt x="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9"/>
            <p:cNvSpPr/>
            <p:nvPr/>
          </p:nvSpPr>
          <p:spPr>
            <a:xfrm>
              <a:off x="1588628" y="2139566"/>
              <a:ext cx="32158" cy="57529"/>
            </a:xfrm>
            <a:custGeom>
              <a:avLst/>
              <a:gdLst/>
              <a:ahLst/>
              <a:cxnLst/>
              <a:rect l="l" t="t" r="r" b="b"/>
              <a:pathLst>
                <a:path w="1028" h="1839" extrusionOk="0">
                  <a:moveTo>
                    <a:pt x="34" y="0"/>
                  </a:moveTo>
                  <a:lnTo>
                    <a:pt x="34" y="1332"/>
                  </a:lnTo>
                  <a:cubicBezTo>
                    <a:pt x="34" y="1344"/>
                    <a:pt x="34" y="1356"/>
                    <a:pt x="33" y="1367"/>
                  </a:cubicBezTo>
                  <a:cubicBezTo>
                    <a:pt x="33" y="1529"/>
                    <a:pt x="22" y="1684"/>
                    <a:pt x="0" y="1838"/>
                  </a:cubicBezTo>
                  <a:lnTo>
                    <a:pt x="108" y="1838"/>
                  </a:lnTo>
                  <a:cubicBezTo>
                    <a:pt x="616" y="1838"/>
                    <a:pt x="1027" y="1427"/>
                    <a:pt x="1027" y="919"/>
                  </a:cubicBezTo>
                  <a:cubicBezTo>
                    <a:pt x="1027" y="411"/>
                    <a:pt x="616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9"/>
            <p:cNvSpPr/>
            <p:nvPr/>
          </p:nvSpPr>
          <p:spPr>
            <a:xfrm>
              <a:off x="1423425" y="2179764"/>
              <a:ext cx="136830" cy="80865"/>
            </a:xfrm>
            <a:custGeom>
              <a:avLst/>
              <a:gdLst/>
              <a:ahLst/>
              <a:cxnLst/>
              <a:rect l="l" t="t" r="r" b="b"/>
              <a:pathLst>
                <a:path w="4374" h="2585" extrusionOk="0">
                  <a:moveTo>
                    <a:pt x="2172" y="0"/>
                  </a:moveTo>
                  <a:cubicBezTo>
                    <a:pt x="2120" y="0"/>
                    <a:pt x="2075" y="40"/>
                    <a:pt x="2068" y="93"/>
                  </a:cubicBezTo>
                  <a:cubicBezTo>
                    <a:pt x="2006" y="591"/>
                    <a:pt x="1584" y="964"/>
                    <a:pt x="1084" y="964"/>
                  </a:cubicBezTo>
                  <a:cubicBezTo>
                    <a:pt x="1079" y="964"/>
                    <a:pt x="1074" y="964"/>
                    <a:pt x="1069" y="964"/>
                  </a:cubicBezTo>
                  <a:lnTo>
                    <a:pt x="52" y="951"/>
                  </a:lnTo>
                  <a:cubicBezTo>
                    <a:pt x="35" y="951"/>
                    <a:pt x="17" y="949"/>
                    <a:pt x="0" y="948"/>
                  </a:cubicBezTo>
                  <a:lnTo>
                    <a:pt x="0" y="948"/>
                  </a:lnTo>
                  <a:cubicBezTo>
                    <a:pt x="333" y="1903"/>
                    <a:pt x="1189" y="2584"/>
                    <a:pt x="2192" y="2584"/>
                  </a:cubicBezTo>
                  <a:cubicBezTo>
                    <a:pt x="2194" y="2584"/>
                    <a:pt x="2196" y="2584"/>
                    <a:pt x="2198" y="2584"/>
                  </a:cubicBezTo>
                  <a:cubicBezTo>
                    <a:pt x="3188" y="2584"/>
                    <a:pt x="4034" y="1919"/>
                    <a:pt x="4373" y="982"/>
                  </a:cubicBezTo>
                  <a:lnTo>
                    <a:pt x="4371" y="982"/>
                  </a:lnTo>
                  <a:lnTo>
                    <a:pt x="3204" y="970"/>
                  </a:lnTo>
                  <a:cubicBezTo>
                    <a:pt x="2737" y="966"/>
                    <a:pt x="2341" y="614"/>
                    <a:pt x="2284" y="150"/>
                  </a:cubicBezTo>
                  <a:lnTo>
                    <a:pt x="2277" y="93"/>
                  </a:lnTo>
                  <a:cubicBezTo>
                    <a:pt x="2270" y="40"/>
                    <a:pt x="2225" y="0"/>
                    <a:pt x="2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9"/>
            <p:cNvSpPr/>
            <p:nvPr/>
          </p:nvSpPr>
          <p:spPr>
            <a:xfrm>
              <a:off x="1364176" y="2139566"/>
              <a:ext cx="31220" cy="57529"/>
            </a:xfrm>
            <a:custGeom>
              <a:avLst/>
              <a:gdLst/>
              <a:ahLst/>
              <a:cxnLst/>
              <a:rect l="l" t="t" r="r" b="b"/>
              <a:pathLst>
                <a:path w="998" h="1839" extrusionOk="0">
                  <a:moveTo>
                    <a:pt x="920" y="0"/>
                  </a:moveTo>
                  <a:cubicBezTo>
                    <a:pt x="412" y="0"/>
                    <a:pt x="1" y="411"/>
                    <a:pt x="1" y="919"/>
                  </a:cubicBezTo>
                  <a:cubicBezTo>
                    <a:pt x="1" y="1427"/>
                    <a:pt x="412" y="1838"/>
                    <a:pt x="920" y="1838"/>
                  </a:cubicBezTo>
                  <a:lnTo>
                    <a:pt x="998" y="1838"/>
                  </a:lnTo>
                  <a:cubicBezTo>
                    <a:pt x="976" y="1682"/>
                    <a:pt x="965" y="1520"/>
                    <a:pt x="965" y="1357"/>
                  </a:cubicBezTo>
                  <a:lnTo>
                    <a:pt x="965" y="773"/>
                  </a:lnTo>
                  <a:cubicBezTo>
                    <a:pt x="965" y="761"/>
                    <a:pt x="966" y="750"/>
                    <a:pt x="966" y="739"/>
                  </a:cubicBezTo>
                  <a:lnTo>
                    <a:pt x="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1325198" y="2313654"/>
              <a:ext cx="335536" cy="100698"/>
            </a:xfrm>
            <a:custGeom>
              <a:avLst/>
              <a:gdLst/>
              <a:ahLst/>
              <a:cxnLst/>
              <a:rect l="l" t="t" r="r" b="b"/>
              <a:pathLst>
                <a:path w="10726" h="3219" extrusionOk="0">
                  <a:moveTo>
                    <a:pt x="7346" y="0"/>
                  </a:moveTo>
                  <a:cubicBezTo>
                    <a:pt x="7334" y="17"/>
                    <a:pt x="7320" y="36"/>
                    <a:pt x="7303" y="52"/>
                  </a:cubicBezTo>
                  <a:lnTo>
                    <a:pt x="7244" y="111"/>
                  </a:lnTo>
                  <a:cubicBezTo>
                    <a:pt x="6710" y="644"/>
                    <a:pt x="6002" y="939"/>
                    <a:pt x="5248" y="939"/>
                  </a:cubicBezTo>
                  <a:cubicBezTo>
                    <a:pt x="4495" y="939"/>
                    <a:pt x="3787" y="644"/>
                    <a:pt x="3253" y="111"/>
                  </a:cubicBezTo>
                  <a:cubicBezTo>
                    <a:pt x="3233" y="90"/>
                    <a:pt x="3215" y="69"/>
                    <a:pt x="3201" y="44"/>
                  </a:cubicBezTo>
                  <a:lnTo>
                    <a:pt x="1181" y="520"/>
                  </a:lnTo>
                  <a:cubicBezTo>
                    <a:pt x="744" y="668"/>
                    <a:pt x="413" y="1058"/>
                    <a:pt x="315" y="1541"/>
                  </a:cubicBezTo>
                  <a:lnTo>
                    <a:pt x="28" y="2950"/>
                  </a:lnTo>
                  <a:cubicBezTo>
                    <a:pt x="1" y="3089"/>
                    <a:pt x="98" y="3219"/>
                    <a:pt x="228" y="3219"/>
                  </a:cubicBezTo>
                  <a:lnTo>
                    <a:pt x="10498" y="3219"/>
                  </a:lnTo>
                  <a:cubicBezTo>
                    <a:pt x="10628" y="3218"/>
                    <a:pt x="10725" y="3084"/>
                    <a:pt x="10694" y="2945"/>
                  </a:cubicBezTo>
                  <a:lnTo>
                    <a:pt x="10355" y="1428"/>
                  </a:lnTo>
                  <a:cubicBezTo>
                    <a:pt x="10244" y="939"/>
                    <a:pt x="9896" y="552"/>
                    <a:pt x="9447" y="421"/>
                  </a:cubicBezTo>
                  <a:lnTo>
                    <a:pt x="7409" y="21"/>
                  </a:lnTo>
                  <a:cubicBezTo>
                    <a:pt x="7387" y="13"/>
                    <a:pt x="7367" y="6"/>
                    <a:pt x="7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1399807" y="1996261"/>
              <a:ext cx="182533" cy="104859"/>
            </a:xfrm>
            <a:custGeom>
              <a:avLst/>
              <a:gdLst/>
              <a:ahLst/>
              <a:cxnLst/>
              <a:rect l="l" t="t" r="r" b="b"/>
              <a:pathLst>
                <a:path w="5835" h="3352" extrusionOk="0">
                  <a:moveTo>
                    <a:pt x="4546" y="1"/>
                  </a:moveTo>
                  <a:lnTo>
                    <a:pt x="2975" y="34"/>
                  </a:lnTo>
                  <a:cubicBezTo>
                    <a:pt x="1838" y="58"/>
                    <a:pt x="900" y="397"/>
                    <a:pt x="366" y="1399"/>
                  </a:cubicBezTo>
                  <a:cubicBezTo>
                    <a:pt x="354" y="1421"/>
                    <a:pt x="344" y="1442"/>
                    <a:pt x="332" y="1464"/>
                  </a:cubicBezTo>
                  <a:cubicBezTo>
                    <a:pt x="260" y="1604"/>
                    <a:pt x="75" y="1895"/>
                    <a:pt x="31" y="2387"/>
                  </a:cubicBezTo>
                  <a:cubicBezTo>
                    <a:pt x="1" y="2729"/>
                    <a:pt x="14" y="3056"/>
                    <a:pt x="52" y="3351"/>
                  </a:cubicBezTo>
                  <a:cubicBezTo>
                    <a:pt x="233" y="3131"/>
                    <a:pt x="507" y="2989"/>
                    <a:pt x="812" y="2989"/>
                  </a:cubicBezTo>
                  <a:lnTo>
                    <a:pt x="1767" y="2237"/>
                  </a:lnTo>
                  <a:cubicBezTo>
                    <a:pt x="2121" y="1958"/>
                    <a:pt x="2536" y="1819"/>
                    <a:pt x="2950" y="1819"/>
                  </a:cubicBezTo>
                  <a:cubicBezTo>
                    <a:pt x="3364" y="1819"/>
                    <a:pt x="3777" y="1958"/>
                    <a:pt x="4130" y="2235"/>
                  </a:cubicBezTo>
                  <a:lnTo>
                    <a:pt x="5085" y="2988"/>
                  </a:lnTo>
                  <a:cubicBezTo>
                    <a:pt x="5332" y="2988"/>
                    <a:pt x="5562" y="3078"/>
                    <a:pt x="5743" y="3242"/>
                  </a:cubicBezTo>
                  <a:cubicBezTo>
                    <a:pt x="5797" y="2855"/>
                    <a:pt x="5834" y="2463"/>
                    <a:pt x="5825" y="2165"/>
                  </a:cubicBezTo>
                  <a:cubicBezTo>
                    <a:pt x="5809" y="1666"/>
                    <a:pt x="5571" y="874"/>
                    <a:pt x="5372" y="448"/>
                  </a:cubicBezTo>
                  <a:cubicBezTo>
                    <a:pt x="5224" y="134"/>
                    <a:pt x="4930" y="21"/>
                    <a:pt x="4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4" name="Google Shape;1954;p39"/>
          <p:cNvGrpSpPr/>
          <p:nvPr/>
        </p:nvGrpSpPr>
        <p:grpSpPr>
          <a:xfrm>
            <a:off x="4114561" y="2497872"/>
            <a:ext cx="749797" cy="717499"/>
            <a:chOff x="1317586" y="1856572"/>
            <a:chExt cx="749797" cy="717499"/>
          </a:xfrm>
        </p:grpSpPr>
        <p:sp>
          <p:nvSpPr>
            <p:cNvPr id="1955" name="Google Shape;1955;p39"/>
            <p:cNvSpPr/>
            <p:nvPr/>
          </p:nvSpPr>
          <p:spPr>
            <a:xfrm>
              <a:off x="1317586" y="1891887"/>
              <a:ext cx="710743" cy="682184"/>
            </a:xfrm>
            <a:custGeom>
              <a:avLst/>
              <a:gdLst/>
              <a:ahLst/>
              <a:cxnLst/>
              <a:rect l="l" t="t" r="r" b="b"/>
              <a:pathLst>
                <a:path w="31557" h="30289" extrusionOk="0">
                  <a:moveTo>
                    <a:pt x="3503" y="0"/>
                  </a:moveTo>
                  <a:cubicBezTo>
                    <a:pt x="1568" y="0"/>
                    <a:pt x="1" y="1602"/>
                    <a:pt x="1" y="3503"/>
                  </a:cubicBezTo>
                  <a:lnTo>
                    <a:pt x="1" y="26786"/>
                  </a:lnTo>
                  <a:cubicBezTo>
                    <a:pt x="1" y="28688"/>
                    <a:pt x="1568" y="30289"/>
                    <a:pt x="3503" y="30289"/>
                  </a:cubicBezTo>
                  <a:lnTo>
                    <a:pt x="28054" y="30289"/>
                  </a:lnTo>
                  <a:cubicBezTo>
                    <a:pt x="29955" y="30289"/>
                    <a:pt x="31556" y="28754"/>
                    <a:pt x="31556" y="26820"/>
                  </a:cubicBezTo>
                  <a:lnTo>
                    <a:pt x="31556" y="3503"/>
                  </a:lnTo>
                  <a:cubicBezTo>
                    <a:pt x="31556" y="1602"/>
                    <a:pt x="29955" y="0"/>
                    <a:pt x="28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1356662" y="1856572"/>
              <a:ext cx="710720" cy="681441"/>
            </a:xfrm>
            <a:custGeom>
              <a:avLst/>
              <a:gdLst/>
              <a:ahLst/>
              <a:cxnLst/>
              <a:rect l="l" t="t" r="r" b="b"/>
              <a:pathLst>
                <a:path w="31556" h="30256" extrusionOk="0">
                  <a:moveTo>
                    <a:pt x="3503" y="1"/>
                  </a:moveTo>
                  <a:cubicBezTo>
                    <a:pt x="1601" y="1"/>
                    <a:pt x="0" y="1568"/>
                    <a:pt x="0" y="3503"/>
                  </a:cubicBezTo>
                  <a:lnTo>
                    <a:pt x="0" y="26753"/>
                  </a:lnTo>
                  <a:cubicBezTo>
                    <a:pt x="0" y="28688"/>
                    <a:pt x="1601" y="30256"/>
                    <a:pt x="3503" y="30256"/>
                  </a:cubicBezTo>
                  <a:lnTo>
                    <a:pt x="28053" y="30256"/>
                  </a:lnTo>
                  <a:cubicBezTo>
                    <a:pt x="29988" y="30256"/>
                    <a:pt x="31556" y="28688"/>
                    <a:pt x="31556" y="26753"/>
                  </a:cubicBezTo>
                  <a:lnTo>
                    <a:pt x="31556" y="3503"/>
                  </a:lnTo>
                  <a:cubicBezTo>
                    <a:pt x="31556" y="1568"/>
                    <a:pt x="29988" y="1"/>
                    <a:pt x="28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7" name="Google Shape;1957;p39"/>
          <p:cNvGrpSpPr/>
          <p:nvPr/>
        </p:nvGrpSpPr>
        <p:grpSpPr>
          <a:xfrm>
            <a:off x="7083536" y="1780372"/>
            <a:ext cx="749797" cy="717499"/>
            <a:chOff x="1317586" y="1856572"/>
            <a:chExt cx="749797" cy="717499"/>
          </a:xfrm>
        </p:grpSpPr>
        <p:sp>
          <p:nvSpPr>
            <p:cNvPr id="1958" name="Google Shape;1958;p39"/>
            <p:cNvSpPr/>
            <p:nvPr/>
          </p:nvSpPr>
          <p:spPr>
            <a:xfrm>
              <a:off x="1317586" y="1891887"/>
              <a:ext cx="710743" cy="682184"/>
            </a:xfrm>
            <a:custGeom>
              <a:avLst/>
              <a:gdLst/>
              <a:ahLst/>
              <a:cxnLst/>
              <a:rect l="l" t="t" r="r" b="b"/>
              <a:pathLst>
                <a:path w="31557" h="30289" extrusionOk="0">
                  <a:moveTo>
                    <a:pt x="3503" y="0"/>
                  </a:moveTo>
                  <a:cubicBezTo>
                    <a:pt x="1568" y="0"/>
                    <a:pt x="1" y="1602"/>
                    <a:pt x="1" y="3503"/>
                  </a:cubicBezTo>
                  <a:lnTo>
                    <a:pt x="1" y="26786"/>
                  </a:lnTo>
                  <a:cubicBezTo>
                    <a:pt x="1" y="28688"/>
                    <a:pt x="1568" y="30289"/>
                    <a:pt x="3503" y="30289"/>
                  </a:cubicBezTo>
                  <a:lnTo>
                    <a:pt x="28054" y="30289"/>
                  </a:lnTo>
                  <a:cubicBezTo>
                    <a:pt x="29955" y="30289"/>
                    <a:pt x="31556" y="28754"/>
                    <a:pt x="31556" y="26820"/>
                  </a:cubicBezTo>
                  <a:lnTo>
                    <a:pt x="31556" y="3503"/>
                  </a:lnTo>
                  <a:cubicBezTo>
                    <a:pt x="31556" y="1602"/>
                    <a:pt x="29955" y="0"/>
                    <a:pt x="28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1356662" y="1856572"/>
              <a:ext cx="710720" cy="681441"/>
            </a:xfrm>
            <a:custGeom>
              <a:avLst/>
              <a:gdLst/>
              <a:ahLst/>
              <a:cxnLst/>
              <a:rect l="l" t="t" r="r" b="b"/>
              <a:pathLst>
                <a:path w="31556" h="30256" extrusionOk="0">
                  <a:moveTo>
                    <a:pt x="3503" y="1"/>
                  </a:moveTo>
                  <a:cubicBezTo>
                    <a:pt x="1601" y="1"/>
                    <a:pt x="0" y="1568"/>
                    <a:pt x="0" y="3503"/>
                  </a:cubicBezTo>
                  <a:lnTo>
                    <a:pt x="0" y="26753"/>
                  </a:lnTo>
                  <a:cubicBezTo>
                    <a:pt x="0" y="28688"/>
                    <a:pt x="1601" y="30256"/>
                    <a:pt x="3503" y="30256"/>
                  </a:cubicBezTo>
                  <a:lnTo>
                    <a:pt x="28053" y="30256"/>
                  </a:lnTo>
                  <a:cubicBezTo>
                    <a:pt x="29988" y="30256"/>
                    <a:pt x="31556" y="28688"/>
                    <a:pt x="31556" y="26753"/>
                  </a:cubicBezTo>
                  <a:lnTo>
                    <a:pt x="31556" y="3503"/>
                  </a:lnTo>
                  <a:cubicBezTo>
                    <a:pt x="31556" y="1568"/>
                    <a:pt x="29988" y="1"/>
                    <a:pt x="28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0" name="Google Shape;1960;p39"/>
          <p:cNvGrpSpPr/>
          <p:nvPr/>
        </p:nvGrpSpPr>
        <p:grpSpPr>
          <a:xfrm>
            <a:off x="7249359" y="1930079"/>
            <a:ext cx="418184" cy="418091"/>
            <a:chOff x="3844034" y="4190228"/>
            <a:chExt cx="418184" cy="418091"/>
          </a:xfrm>
        </p:grpSpPr>
        <p:sp>
          <p:nvSpPr>
            <p:cNvPr id="1961" name="Google Shape;1961;p39"/>
            <p:cNvSpPr/>
            <p:nvPr/>
          </p:nvSpPr>
          <p:spPr>
            <a:xfrm>
              <a:off x="3844034" y="4190259"/>
              <a:ext cx="144025" cy="143993"/>
            </a:xfrm>
            <a:custGeom>
              <a:avLst/>
              <a:gdLst/>
              <a:ahLst/>
              <a:cxnLst/>
              <a:rect l="l" t="t" r="r" b="b"/>
              <a:pathLst>
                <a:path w="4604" h="4603" extrusionOk="0">
                  <a:moveTo>
                    <a:pt x="392" y="0"/>
                  </a:moveTo>
                  <a:cubicBezTo>
                    <a:pt x="175" y="0"/>
                    <a:pt x="1" y="176"/>
                    <a:pt x="1" y="391"/>
                  </a:cubicBezTo>
                  <a:lnTo>
                    <a:pt x="1" y="4212"/>
                  </a:lnTo>
                  <a:cubicBezTo>
                    <a:pt x="2" y="4427"/>
                    <a:pt x="177" y="4602"/>
                    <a:pt x="393" y="4602"/>
                  </a:cubicBezTo>
                  <a:cubicBezTo>
                    <a:pt x="609" y="4602"/>
                    <a:pt x="785" y="4427"/>
                    <a:pt x="785" y="4211"/>
                  </a:cubicBezTo>
                  <a:lnTo>
                    <a:pt x="785" y="782"/>
                  </a:lnTo>
                  <a:lnTo>
                    <a:pt x="4213" y="782"/>
                  </a:lnTo>
                  <a:cubicBezTo>
                    <a:pt x="4429" y="782"/>
                    <a:pt x="4604" y="607"/>
                    <a:pt x="4604" y="391"/>
                  </a:cubicBezTo>
                  <a:cubicBezTo>
                    <a:pt x="4604" y="176"/>
                    <a:pt x="4428" y="0"/>
                    <a:pt x="4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9"/>
            <p:cNvSpPr/>
            <p:nvPr/>
          </p:nvSpPr>
          <p:spPr>
            <a:xfrm>
              <a:off x="4118162" y="4190228"/>
              <a:ext cx="144025" cy="143993"/>
            </a:xfrm>
            <a:custGeom>
              <a:avLst/>
              <a:gdLst/>
              <a:ahLst/>
              <a:cxnLst/>
              <a:rect l="l" t="t" r="r" b="b"/>
              <a:pathLst>
                <a:path w="4604" h="4603" extrusionOk="0">
                  <a:moveTo>
                    <a:pt x="392" y="0"/>
                  </a:moveTo>
                  <a:cubicBezTo>
                    <a:pt x="174" y="0"/>
                    <a:pt x="0" y="176"/>
                    <a:pt x="0" y="391"/>
                  </a:cubicBezTo>
                  <a:cubicBezTo>
                    <a:pt x="0" y="607"/>
                    <a:pt x="177" y="782"/>
                    <a:pt x="392" y="782"/>
                  </a:cubicBezTo>
                  <a:lnTo>
                    <a:pt x="3820" y="782"/>
                  </a:lnTo>
                  <a:lnTo>
                    <a:pt x="3820" y="4211"/>
                  </a:lnTo>
                  <a:cubicBezTo>
                    <a:pt x="3820" y="4428"/>
                    <a:pt x="3996" y="4602"/>
                    <a:pt x="4211" y="4602"/>
                  </a:cubicBezTo>
                  <a:cubicBezTo>
                    <a:pt x="4426" y="4602"/>
                    <a:pt x="4603" y="4427"/>
                    <a:pt x="4603" y="4211"/>
                  </a:cubicBezTo>
                  <a:lnTo>
                    <a:pt x="4603" y="390"/>
                  </a:lnTo>
                  <a:cubicBezTo>
                    <a:pt x="4604" y="176"/>
                    <a:pt x="4428" y="0"/>
                    <a:pt x="4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9"/>
            <p:cNvSpPr/>
            <p:nvPr/>
          </p:nvSpPr>
          <p:spPr>
            <a:xfrm>
              <a:off x="4118225" y="4464232"/>
              <a:ext cx="143993" cy="144025"/>
            </a:xfrm>
            <a:custGeom>
              <a:avLst/>
              <a:gdLst/>
              <a:ahLst/>
              <a:cxnLst/>
              <a:rect l="l" t="t" r="r" b="b"/>
              <a:pathLst>
                <a:path w="4603" h="4604" extrusionOk="0">
                  <a:moveTo>
                    <a:pt x="4211" y="1"/>
                  </a:moveTo>
                  <a:cubicBezTo>
                    <a:pt x="3994" y="1"/>
                    <a:pt x="3819" y="177"/>
                    <a:pt x="3819" y="393"/>
                  </a:cubicBezTo>
                  <a:lnTo>
                    <a:pt x="3819" y="3821"/>
                  </a:lnTo>
                  <a:lnTo>
                    <a:pt x="391" y="3821"/>
                  </a:lnTo>
                  <a:cubicBezTo>
                    <a:pt x="175" y="3821"/>
                    <a:pt x="0" y="3997"/>
                    <a:pt x="0" y="4212"/>
                  </a:cubicBezTo>
                  <a:cubicBezTo>
                    <a:pt x="0" y="4427"/>
                    <a:pt x="176" y="4603"/>
                    <a:pt x="391" y="4603"/>
                  </a:cubicBezTo>
                  <a:lnTo>
                    <a:pt x="4212" y="4603"/>
                  </a:lnTo>
                  <a:cubicBezTo>
                    <a:pt x="4428" y="4603"/>
                    <a:pt x="4603" y="4427"/>
                    <a:pt x="4603" y="4212"/>
                  </a:cubicBezTo>
                  <a:lnTo>
                    <a:pt x="4603" y="390"/>
                  </a:lnTo>
                  <a:cubicBezTo>
                    <a:pt x="4602" y="177"/>
                    <a:pt x="4426" y="1"/>
                    <a:pt x="4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9"/>
            <p:cNvSpPr/>
            <p:nvPr/>
          </p:nvSpPr>
          <p:spPr>
            <a:xfrm>
              <a:off x="3844096" y="4464294"/>
              <a:ext cx="144056" cy="144025"/>
            </a:xfrm>
            <a:custGeom>
              <a:avLst/>
              <a:gdLst/>
              <a:ahLst/>
              <a:cxnLst/>
              <a:rect l="l" t="t" r="r" b="b"/>
              <a:pathLst>
                <a:path w="4605" h="4604" extrusionOk="0">
                  <a:moveTo>
                    <a:pt x="393" y="1"/>
                  </a:moveTo>
                  <a:cubicBezTo>
                    <a:pt x="175" y="1"/>
                    <a:pt x="1" y="176"/>
                    <a:pt x="1" y="392"/>
                  </a:cubicBezTo>
                  <a:lnTo>
                    <a:pt x="1" y="4213"/>
                  </a:lnTo>
                  <a:cubicBezTo>
                    <a:pt x="1" y="4429"/>
                    <a:pt x="177" y="4603"/>
                    <a:pt x="393" y="4603"/>
                  </a:cubicBezTo>
                  <a:lnTo>
                    <a:pt x="4214" y="4603"/>
                  </a:lnTo>
                  <a:cubicBezTo>
                    <a:pt x="4430" y="4603"/>
                    <a:pt x="4605" y="4428"/>
                    <a:pt x="4605" y="4213"/>
                  </a:cubicBezTo>
                  <a:cubicBezTo>
                    <a:pt x="4605" y="3997"/>
                    <a:pt x="4429" y="3820"/>
                    <a:pt x="4212" y="3820"/>
                  </a:cubicBezTo>
                  <a:lnTo>
                    <a:pt x="784" y="3820"/>
                  </a:lnTo>
                  <a:lnTo>
                    <a:pt x="784" y="392"/>
                  </a:lnTo>
                  <a:cubicBezTo>
                    <a:pt x="784" y="175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4028256" y="4371542"/>
              <a:ext cx="49770" cy="15485"/>
            </a:xfrm>
            <a:custGeom>
              <a:avLst/>
              <a:gdLst/>
              <a:ahLst/>
              <a:cxnLst/>
              <a:rect l="l" t="t" r="r" b="b"/>
              <a:pathLst>
                <a:path w="1591" h="495" extrusionOk="0">
                  <a:moveTo>
                    <a:pt x="796" y="0"/>
                  </a:moveTo>
                  <a:cubicBezTo>
                    <a:pt x="447" y="0"/>
                    <a:pt x="145" y="202"/>
                    <a:pt x="1" y="495"/>
                  </a:cubicBezTo>
                  <a:lnTo>
                    <a:pt x="1591" y="495"/>
                  </a:lnTo>
                  <a:cubicBezTo>
                    <a:pt x="1446" y="201"/>
                    <a:pt x="1144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9"/>
            <p:cNvSpPr/>
            <p:nvPr/>
          </p:nvSpPr>
          <p:spPr>
            <a:xfrm>
              <a:off x="4028256" y="4411521"/>
              <a:ext cx="49770" cy="15485"/>
            </a:xfrm>
            <a:custGeom>
              <a:avLst/>
              <a:gdLst/>
              <a:ahLst/>
              <a:cxnLst/>
              <a:rect l="l" t="t" r="r" b="b"/>
              <a:pathLst>
                <a:path w="1591" h="495" extrusionOk="0">
                  <a:moveTo>
                    <a:pt x="1" y="0"/>
                  </a:moveTo>
                  <a:cubicBezTo>
                    <a:pt x="144" y="293"/>
                    <a:pt x="447" y="495"/>
                    <a:pt x="796" y="495"/>
                  </a:cubicBezTo>
                  <a:cubicBezTo>
                    <a:pt x="1145" y="495"/>
                    <a:pt x="1446" y="294"/>
                    <a:pt x="1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4119758" y="4306630"/>
              <a:ext cx="116559" cy="80427"/>
            </a:xfrm>
            <a:custGeom>
              <a:avLst/>
              <a:gdLst/>
              <a:ahLst/>
              <a:cxnLst/>
              <a:rect l="l" t="t" r="r" b="b"/>
              <a:pathLst>
                <a:path w="3726" h="2571" extrusionOk="0">
                  <a:moveTo>
                    <a:pt x="0" y="1"/>
                  </a:moveTo>
                  <a:cubicBezTo>
                    <a:pt x="158" y="116"/>
                    <a:pt x="308" y="242"/>
                    <a:pt x="449" y="384"/>
                  </a:cubicBezTo>
                  <a:cubicBezTo>
                    <a:pt x="1045" y="979"/>
                    <a:pt x="1408" y="1744"/>
                    <a:pt x="1496" y="2571"/>
                  </a:cubicBezTo>
                  <a:lnTo>
                    <a:pt x="3725" y="2571"/>
                  </a:lnTo>
                  <a:cubicBezTo>
                    <a:pt x="3522" y="2278"/>
                    <a:pt x="3073" y="1709"/>
                    <a:pt x="2347" y="1160"/>
                  </a:cubicBezTo>
                  <a:cubicBezTo>
                    <a:pt x="1651" y="634"/>
                    <a:pt x="859" y="24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3964346" y="4411521"/>
              <a:ext cx="177497" cy="77362"/>
            </a:xfrm>
            <a:custGeom>
              <a:avLst/>
              <a:gdLst/>
              <a:ahLst/>
              <a:cxnLst/>
              <a:rect l="l" t="t" r="r" b="b"/>
              <a:pathLst>
                <a:path w="5674" h="2473" extrusionOk="0">
                  <a:moveTo>
                    <a:pt x="0" y="0"/>
                  </a:moveTo>
                  <a:cubicBezTo>
                    <a:pt x="191" y="1396"/>
                    <a:pt x="1388" y="2472"/>
                    <a:pt x="2837" y="2472"/>
                  </a:cubicBezTo>
                  <a:cubicBezTo>
                    <a:pt x="4285" y="2472"/>
                    <a:pt x="5481" y="1396"/>
                    <a:pt x="5673" y="0"/>
                  </a:cubicBezTo>
                  <a:lnTo>
                    <a:pt x="4461" y="0"/>
                  </a:lnTo>
                  <a:cubicBezTo>
                    <a:pt x="4284" y="733"/>
                    <a:pt x="3624" y="1278"/>
                    <a:pt x="2838" y="1278"/>
                  </a:cubicBezTo>
                  <a:cubicBezTo>
                    <a:pt x="2052" y="1278"/>
                    <a:pt x="1391" y="733"/>
                    <a:pt x="1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3964440" y="4309665"/>
              <a:ext cx="177497" cy="77362"/>
            </a:xfrm>
            <a:custGeom>
              <a:avLst/>
              <a:gdLst/>
              <a:ahLst/>
              <a:cxnLst/>
              <a:rect l="l" t="t" r="r" b="b"/>
              <a:pathLst>
                <a:path w="5674" h="2473" extrusionOk="0">
                  <a:moveTo>
                    <a:pt x="2837" y="0"/>
                  </a:moveTo>
                  <a:cubicBezTo>
                    <a:pt x="1388" y="0"/>
                    <a:pt x="190" y="1076"/>
                    <a:pt x="1" y="2473"/>
                  </a:cubicBezTo>
                  <a:lnTo>
                    <a:pt x="1213" y="2473"/>
                  </a:lnTo>
                  <a:cubicBezTo>
                    <a:pt x="1389" y="1740"/>
                    <a:pt x="2050" y="1194"/>
                    <a:pt x="2836" y="1194"/>
                  </a:cubicBezTo>
                  <a:cubicBezTo>
                    <a:pt x="3622" y="1194"/>
                    <a:pt x="4282" y="1740"/>
                    <a:pt x="4460" y="2473"/>
                  </a:cubicBezTo>
                  <a:lnTo>
                    <a:pt x="5673" y="2473"/>
                  </a:lnTo>
                  <a:cubicBezTo>
                    <a:pt x="5482" y="1076"/>
                    <a:pt x="4285" y="0"/>
                    <a:pt x="2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3869873" y="4305535"/>
              <a:ext cx="118185" cy="81522"/>
            </a:xfrm>
            <a:custGeom>
              <a:avLst/>
              <a:gdLst/>
              <a:ahLst/>
              <a:cxnLst/>
              <a:rect l="l" t="t" r="r" b="b"/>
              <a:pathLst>
                <a:path w="3778" h="2606" extrusionOk="0">
                  <a:moveTo>
                    <a:pt x="3778" y="0"/>
                  </a:moveTo>
                  <a:lnTo>
                    <a:pt x="3778" y="0"/>
                  </a:lnTo>
                  <a:cubicBezTo>
                    <a:pt x="3581" y="53"/>
                    <a:pt x="3386" y="115"/>
                    <a:pt x="3196" y="184"/>
                  </a:cubicBezTo>
                  <a:cubicBezTo>
                    <a:pt x="2539" y="423"/>
                    <a:pt x="1928" y="757"/>
                    <a:pt x="1377" y="1178"/>
                  </a:cubicBezTo>
                  <a:cubicBezTo>
                    <a:pt x="651" y="1733"/>
                    <a:pt x="207" y="2303"/>
                    <a:pt x="1" y="2606"/>
                  </a:cubicBezTo>
                  <a:lnTo>
                    <a:pt x="2234" y="2606"/>
                  </a:lnTo>
                  <a:cubicBezTo>
                    <a:pt x="2321" y="1780"/>
                    <a:pt x="2685" y="1015"/>
                    <a:pt x="3282" y="419"/>
                  </a:cubicBezTo>
                  <a:cubicBezTo>
                    <a:pt x="3436" y="262"/>
                    <a:pt x="3602" y="123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4118225" y="4411489"/>
              <a:ext cx="118217" cy="81522"/>
            </a:xfrm>
            <a:custGeom>
              <a:avLst/>
              <a:gdLst/>
              <a:ahLst/>
              <a:cxnLst/>
              <a:rect l="l" t="t" r="r" b="b"/>
              <a:pathLst>
                <a:path w="3779" h="2606" extrusionOk="0">
                  <a:moveTo>
                    <a:pt x="1546" y="0"/>
                  </a:moveTo>
                  <a:cubicBezTo>
                    <a:pt x="1458" y="827"/>
                    <a:pt x="1094" y="1592"/>
                    <a:pt x="499" y="2187"/>
                  </a:cubicBezTo>
                  <a:cubicBezTo>
                    <a:pt x="344" y="2342"/>
                    <a:pt x="177" y="2482"/>
                    <a:pt x="0" y="2606"/>
                  </a:cubicBezTo>
                  <a:cubicBezTo>
                    <a:pt x="197" y="2552"/>
                    <a:pt x="392" y="2491"/>
                    <a:pt x="583" y="2422"/>
                  </a:cubicBezTo>
                  <a:cubicBezTo>
                    <a:pt x="1239" y="2183"/>
                    <a:pt x="1852" y="1849"/>
                    <a:pt x="2402" y="1428"/>
                  </a:cubicBezTo>
                  <a:cubicBezTo>
                    <a:pt x="3129" y="873"/>
                    <a:pt x="3572" y="303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3869904" y="4411521"/>
              <a:ext cx="116652" cy="80365"/>
            </a:xfrm>
            <a:custGeom>
              <a:avLst/>
              <a:gdLst/>
              <a:ahLst/>
              <a:cxnLst/>
              <a:rect l="l" t="t" r="r" b="b"/>
              <a:pathLst>
                <a:path w="3729" h="2569" extrusionOk="0">
                  <a:moveTo>
                    <a:pt x="1" y="0"/>
                  </a:moveTo>
                  <a:cubicBezTo>
                    <a:pt x="206" y="292"/>
                    <a:pt x="655" y="859"/>
                    <a:pt x="1380" y="1410"/>
                  </a:cubicBezTo>
                  <a:cubicBezTo>
                    <a:pt x="2077" y="1938"/>
                    <a:pt x="2869" y="2326"/>
                    <a:pt x="3728" y="2569"/>
                  </a:cubicBezTo>
                  <a:cubicBezTo>
                    <a:pt x="3570" y="2454"/>
                    <a:pt x="3421" y="2328"/>
                    <a:pt x="3279" y="2186"/>
                  </a:cubicBezTo>
                  <a:cubicBezTo>
                    <a:pt x="2684" y="1591"/>
                    <a:pt x="2320" y="826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39"/>
          <p:cNvGrpSpPr/>
          <p:nvPr/>
        </p:nvGrpSpPr>
        <p:grpSpPr>
          <a:xfrm>
            <a:off x="4280369" y="2647650"/>
            <a:ext cx="418153" cy="417965"/>
            <a:chOff x="3243191" y="1996386"/>
            <a:chExt cx="418153" cy="417965"/>
          </a:xfrm>
        </p:grpSpPr>
        <p:sp>
          <p:nvSpPr>
            <p:cNvPr id="1974" name="Google Shape;1974;p39"/>
            <p:cNvSpPr/>
            <p:nvPr/>
          </p:nvSpPr>
          <p:spPr>
            <a:xfrm>
              <a:off x="3604973" y="2102246"/>
              <a:ext cx="56371" cy="309321"/>
            </a:xfrm>
            <a:custGeom>
              <a:avLst/>
              <a:gdLst/>
              <a:ahLst/>
              <a:cxnLst/>
              <a:rect l="l" t="t" r="r" b="b"/>
              <a:pathLst>
                <a:path w="1802" h="9888" extrusionOk="0">
                  <a:moveTo>
                    <a:pt x="1802" y="0"/>
                  </a:moveTo>
                  <a:cubicBezTo>
                    <a:pt x="1415" y="271"/>
                    <a:pt x="872" y="531"/>
                    <a:pt x="118" y="759"/>
                  </a:cubicBezTo>
                  <a:cubicBezTo>
                    <a:pt x="48" y="780"/>
                    <a:pt x="1" y="843"/>
                    <a:pt x="1" y="915"/>
                  </a:cubicBezTo>
                  <a:lnTo>
                    <a:pt x="1" y="9658"/>
                  </a:lnTo>
                  <a:cubicBezTo>
                    <a:pt x="1" y="9789"/>
                    <a:pt x="108" y="9888"/>
                    <a:pt x="229" y="9888"/>
                  </a:cubicBezTo>
                  <a:cubicBezTo>
                    <a:pt x="256" y="9888"/>
                    <a:pt x="283" y="9883"/>
                    <a:pt x="310" y="9872"/>
                  </a:cubicBezTo>
                  <a:cubicBezTo>
                    <a:pt x="1258" y="9512"/>
                    <a:pt x="1802" y="8986"/>
                    <a:pt x="1802" y="8572"/>
                  </a:cubicBezTo>
                  <a:lnTo>
                    <a:pt x="1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9"/>
            <p:cNvSpPr/>
            <p:nvPr/>
          </p:nvSpPr>
          <p:spPr>
            <a:xfrm>
              <a:off x="3428696" y="2054103"/>
              <a:ext cx="46236" cy="46298"/>
            </a:xfrm>
            <a:custGeom>
              <a:avLst/>
              <a:gdLst/>
              <a:ahLst/>
              <a:cxnLst/>
              <a:rect l="l" t="t" r="r" b="b"/>
              <a:pathLst>
                <a:path w="1478" h="1480" extrusionOk="0">
                  <a:moveTo>
                    <a:pt x="739" y="0"/>
                  </a:moveTo>
                  <a:cubicBezTo>
                    <a:pt x="331" y="0"/>
                    <a:pt x="0" y="333"/>
                    <a:pt x="0" y="740"/>
                  </a:cubicBezTo>
                  <a:cubicBezTo>
                    <a:pt x="0" y="1148"/>
                    <a:pt x="331" y="1480"/>
                    <a:pt x="739" y="1480"/>
                  </a:cubicBezTo>
                  <a:cubicBezTo>
                    <a:pt x="1147" y="1480"/>
                    <a:pt x="1477" y="1148"/>
                    <a:pt x="1477" y="740"/>
                  </a:cubicBezTo>
                  <a:cubicBezTo>
                    <a:pt x="1477" y="333"/>
                    <a:pt x="1147" y="0"/>
                    <a:pt x="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9"/>
            <p:cNvSpPr/>
            <p:nvPr/>
          </p:nvSpPr>
          <p:spPr>
            <a:xfrm>
              <a:off x="3243191" y="1996386"/>
              <a:ext cx="418153" cy="298842"/>
            </a:xfrm>
            <a:custGeom>
              <a:avLst/>
              <a:gdLst/>
              <a:ahLst/>
              <a:cxnLst/>
              <a:rect l="l" t="t" r="r" b="b"/>
              <a:pathLst>
                <a:path w="13367" h="9553" extrusionOk="0">
                  <a:moveTo>
                    <a:pt x="6669" y="959"/>
                  </a:moveTo>
                  <a:cubicBezTo>
                    <a:pt x="7565" y="959"/>
                    <a:pt x="8294" y="1690"/>
                    <a:pt x="8294" y="2587"/>
                  </a:cubicBezTo>
                  <a:cubicBezTo>
                    <a:pt x="8294" y="3483"/>
                    <a:pt x="7565" y="4214"/>
                    <a:pt x="6669" y="4214"/>
                  </a:cubicBezTo>
                  <a:cubicBezTo>
                    <a:pt x="5772" y="4214"/>
                    <a:pt x="5043" y="3485"/>
                    <a:pt x="5043" y="2587"/>
                  </a:cubicBezTo>
                  <a:cubicBezTo>
                    <a:pt x="5043" y="1690"/>
                    <a:pt x="5772" y="959"/>
                    <a:pt x="6669" y="959"/>
                  </a:cubicBezTo>
                  <a:close/>
                  <a:moveTo>
                    <a:pt x="6699" y="0"/>
                  </a:moveTo>
                  <a:cubicBezTo>
                    <a:pt x="4839" y="0"/>
                    <a:pt x="3096" y="241"/>
                    <a:pt x="1791" y="680"/>
                  </a:cubicBezTo>
                  <a:cubicBezTo>
                    <a:pt x="1192" y="881"/>
                    <a:pt x="710" y="1120"/>
                    <a:pt x="395" y="1369"/>
                  </a:cubicBezTo>
                  <a:cubicBezTo>
                    <a:pt x="215" y="1512"/>
                    <a:pt x="1" y="1731"/>
                    <a:pt x="1" y="1956"/>
                  </a:cubicBezTo>
                  <a:cubicBezTo>
                    <a:pt x="1" y="2359"/>
                    <a:pt x="621" y="2953"/>
                    <a:pt x="2356" y="3404"/>
                  </a:cubicBezTo>
                  <a:cubicBezTo>
                    <a:pt x="2539" y="3451"/>
                    <a:pt x="2693" y="3626"/>
                    <a:pt x="2689" y="3833"/>
                  </a:cubicBezTo>
                  <a:lnTo>
                    <a:pt x="2689" y="9550"/>
                  </a:lnTo>
                  <a:cubicBezTo>
                    <a:pt x="3132" y="9455"/>
                    <a:pt x="3609" y="9373"/>
                    <a:pt x="4105" y="9308"/>
                  </a:cubicBezTo>
                  <a:cubicBezTo>
                    <a:pt x="4067" y="9199"/>
                    <a:pt x="4042" y="9083"/>
                    <a:pt x="4031" y="8964"/>
                  </a:cubicBezTo>
                  <a:cubicBezTo>
                    <a:pt x="4031" y="8960"/>
                    <a:pt x="4029" y="8955"/>
                    <a:pt x="4029" y="8952"/>
                  </a:cubicBezTo>
                  <a:lnTo>
                    <a:pt x="3859" y="6090"/>
                  </a:lnTo>
                  <a:cubicBezTo>
                    <a:pt x="3832" y="5760"/>
                    <a:pt x="3944" y="5432"/>
                    <a:pt x="4167" y="5188"/>
                  </a:cubicBezTo>
                  <a:cubicBezTo>
                    <a:pt x="4391" y="4942"/>
                    <a:pt x="4710" y="4803"/>
                    <a:pt x="5044" y="4803"/>
                  </a:cubicBezTo>
                  <a:lnTo>
                    <a:pt x="8326" y="4803"/>
                  </a:lnTo>
                  <a:cubicBezTo>
                    <a:pt x="8650" y="4803"/>
                    <a:pt x="8965" y="4937"/>
                    <a:pt x="9188" y="5173"/>
                  </a:cubicBezTo>
                  <a:cubicBezTo>
                    <a:pt x="9409" y="5408"/>
                    <a:pt x="9529" y="5727"/>
                    <a:pt x="9514" y="6049"/>
                  </a:cubicBezTo>
                  <a:lnTo>
                    <a:pt x="9417" y="8906"/>
                  </a:lnTo>
                  <a:lnTo>
                    <a:pt x="9417" y="8913"/>
                  </a:lnTo>
                  <a:cubicBezTo>
                    <a:pt x="9408" y="9056"/>
                    <a:pt x="9381" y="9191"/>
                    <a:pt x="9335" y="9319"/>
                  </a:cubicBezTo>
                  <a:cubicBezTo>
                    <a:pt x="9801" y="9383"/>
                    <a:pt x="10254" y="9461"/>
                    <a:pt x="10678" y="9552"/>
                  </a:cubicBezTo>
                  <a:lnTo>
                    <a:pt x="10678" y="3841"/>
                  </a:lnTo>
                  <a:cubicBezTo>
                    <a:pt x="10678" y="3654"/>
                    <a:pt x="10810" y="3459"/>
                    <a:pt x="11012" y="3411"/>
                  </a:cubicBezTo>
                  <a:cubicBezTo>
                    <a:pt x="12747" y="2965"/>
                    <a:pt x="13366" y="2368"/>
                    <a:pt x="13366" y="1957"/>
                  </a:cubicBezTo>
                  <a:cubicBezTo>
                    <a:pt x="13367" y="1629"/>
                    <a:pt x="12900" y="1122"/>
                    <a:pt x="11592" y="680"/>
                  </a:cubicBezTo>
                  <a:cubicBezTo>
                    <a:pt x="10296" y="241"/>
                    <a:pt x="8558" y="0"/>
                    <a:pt x="66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9"/>
            <p:cNvSpPr/>
            <p:nvPr/>
          </p:nvSpPr>
          <p:spPr>
            <a:xfrm>
              <a:off x="3243222" y="2101934"/>
              <a:ext cx="56434" cy="309665"/>
            </a:xfrm>
            <a:custGeom>
              <a:avLst/>
              <a:gdLst/>
              <a:ahLst/>
              <a:cxnLst/>
              <a:rect l="l" t="t" r="r" b="b"/>
              <a:pathLst>
                <a:path w="1804" h="9899" extrusionOk="0">
                  <a:moveTo>
                    <a:pt x="1" y="1"/>
                  </a:moveTo>
                  <a:lnTo>
                    <a:pt x="1" y="8614"/>
                  </a:lnTo>
                  <a:cubicBezTo>
                    <a:pt x="1" y="9028"/>
                    <a:pt x="545" y="9528"/>
                    <a:pt x="1493" y="9883"/>
                  </a:cubicBezTo>
                  <a:cubicBezTo>
                    <a:pt x="1520" y="9893"/>
                    <a:pt x="1547" y="9898"/>
                    <a:pt x="1574" y="9898"/>
                  </a:cubicBezTo>
                  <a:cubicBezTo>
                    <a:pt x="1695" y="9898"/>
                    <a:pt x="1803" y="9799"/>
                    <a:pt x="1803" y="9668"/>
                  </a:cubicBezTo>
                  <a:lnTo>
                    <a:pt x="1803" y="918"/>
                  </a:lnTo>
                  <a:cubicBezTo>
                    <a:pt x="1803" y="846"/>
                    <a:pt x="1755" y="782"/>
                    <a:pt x="1686" y="761"/>
                  </a:cubicBezTo>
                  <a:cubicBezTo>
                    <a:pt x="932" y="532"/>
                    <a:pt x="389" y="27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9"/>
            <p:cNvSpPr/>
            <p:nvPr/>
          </p:nvSpPr>
          <p:spPr>
            <a:xfrm>
              <a:off x="3391282" y="2174415"/>
              <a:ext cx="121970" cy="239937"/>
            </a:xfrm>
            <a:custGeom>
              <a:avLst/>
              <a:gdLst/>
              <a:ahLst/>
              <a:cxnLst/>
              <a:rect l="l" t="t" r="r" b="b"/>
              <a:pathLst>
                <a:path w="3899" h="7670" extrusionOk="0">
                  <a:moveTo>
                    <a:pt x="313" y="0"/>
                  </a:moveTo>
                  <a:cubicBezTo>
                    <a:pt x="197" y="0"/>
                    <a:pt x="124" y="62"/>
                    <a:pt x="89" y="99"/>
                  </a:cubicBezTo>
                  <a:cubicBezTo>
                    <a:pt x="56" y="136"/>
                    <a:pt x="1" y="213"/>
                    <a:pt x="11" y="329"/>
                  </a:cubicBezTo>
                  <a:cubicBezTo>
                    <a:pt x="11" y="334"/>
                    <a:pt x="12" y="339"/>
                    <a:pt x="12" y="342"/>
                  </a:cubicBezTo>
                  <a:lnTo>
                    <a:pt x="184" y="3202"/>
                  </a:lnTo>
                  <a:cubicBezTo>
                    <a:pt x="200" y="3367"/>
                    <a:pt x="294" y="3505"/>
                    <a:pt x="430" y="3582"/>
                  </a:cubicBezTo>
                  <a:cubicBezTo>
                    <a:pt x="433" y="3583"/>
                    <a:pt x="436" y="3586"/>
                    <a:pt x="440" y="3587"/>
                  </a:cubicBezTo>
                  <a:cubicBezTo>
                    <a:pt x="510" y="3626"/>
                    <a:pt x="590" y="3648"/>
                    <a:pt x="676" y="3648"/>
                  </a:cubicBezTo>
                  <a:lnTo>
                    <a:pt x="759" y="3648"/>
                  </a:lnTo>
                  <a:cubicBezTo>
                    <a:pt x="1004" y="3648"/>
                    <a:pt x="1202" y="3847"/>
                    <a:pt x="1202" y="4091"/>
                  </a:cubicBezTo>
                  <a:lnTo>
                    <a:pt x="1202" y="6839"/>
                  </a:lnTo>
                  <a:cubicBezTo>
                    <a:pt x="1202" y="7297"/>
                    <a:pt x="1575" y="7670"/>
                    <a:pt x="2032" y="7670"/>
                  </a:cubicBezTo>
                  <a:cubicBezTo>
                    <a:pt x="2488" y="7669"/>
                    <a:pt x="2861" y="7296"/>
                    <a:pt x="2861" y="6839"/>
                  </a:cubicBezTo>
                  <a:lnTo>
                    <a:pt x="2861" y="4092"/>
                  </a:lnTo>
                  <a:cubicBezTo>
                    <a:pt x="2861" y="3847"/>
                    <a:pt x="3059" y="3648"/>
                    <a:pt x="3304" y="3648"/>
                  </a:cubicBezTo>
                  <a:cubicBezTo>
                    <a:pt x="3567" y="3648"/>
                    <a:pt x="3784" y="3443"/>
                    <a:pt x="3797" y="3180"/>
                  </a:cubicBezTo>
                  <a:lnTo>
                    <a:pt x="3895" y="324"/>
                  </a:lnTo>
                  <a:lnTo>
                    <a:pt x="3895" y="317"/>
                  </a:lnTo>
                  <a:cubicBezTo>
                    <a:pt x="3899" y="233"/>
                    <a:pt x="3869" y="154"/>
                    <a:pt x="3813" y="93"/>
                  </a:cubicBezTo>
                  <a:cubicBezTo>
                    <a:pt x="3755" y="33"/>
                    <a:pt x="3678" y="0"/>
                    <a:pt x="3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37"/>
          <p:cNvSpPr txBox="1">
            <a:spLocks noGrp="1"/>
          </p:cNvSpPr>
          <p:nvPr>
            <p:ph type="title"/>
          </p:nvPr>
        </p:nvSpPr>
        <p:spPr>
          <a:xfrm>
            <a:off x="151103" y="2264696"/>
            <a:ext cx="5378400" cy="15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4000" dirty="0"/>
              <a:t>Составляющие проекта</a:t>
            </a:r>
            <a:br>
              <a:rPr lang="ru-RU" sz="4000" dirty="0"/>
            </a:br>
            <a:endParaRPr sz="40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7"/>
          <p:cNvSpPr txBox="1">
            <a:spLocks noGrp="1"/>
          </p:cNvSpPr>
          <p:nvPr>
            <p:ph type="title" idx="2"/>
          </p:nvPr>
        </p:nvSpPr>
        <p:spPr>
          <a:xfrm>
            <a:off x="1922133" y="1197982"/>
            <a:ext cx="174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en-US" dirty="0"/>
              <a:t>2</a:t>
            </a:r>
            <a:r>
              <a:rPr lang="en" dirty="0" smtClean="0"/>
              <a:t>.</a:t>
            </a:r>
            <a:endParaRPr dirty="0"/>
          </a:p>
        </p:txBody>
      </p:sp>
      <p:grpSp>
        <p:nvGrpSpPr>
          <p:cNvPr id="1704" name="Google Shape;1704;p37"/>
          <p:cNvGrpSpPr/>
          <p:nvPr/>
        </p:nvGrpSpPr>
        <p:grpSpPr>
          <a:xfrm>
            <a:off x="5117881" y="123133"/>
            <a:ext cx="4137935" cy="4972638"/>
            <a:chOff x="4689056" y="170858"/>
            <a:chExt cx="4137935" cy="4972638"/>
          </a:xfrm>
        </p:grpSpPr>
        <p:grpSp>
          <p:nvGrpSpPr>
            <p:cNvPr id="1705" name="Google Shape;1705;p37"/>
            <p:cNvGrpSpPr/>
            <p:nvPr/>
          </p:nvGrpSpPr>
          <p:grpSpPr>
            <a:xfrm>
              <a:off x="5313076" y="1838325"/>
              <a:ext cx="3440772" cy="3305172"/>
              <a:chOff x="10381150" y="1238900"/>
              <a:chExt cx="4415775" cy="4241750"/>
            </a:xfrm>
          </p:grpSpPr>
          <p:sp>
            <p:nvSpPr>
              <p:cNvPr id="1706" name="Google Shape;1706;p37"/>
              <p:cNvSpPr/>
              <p:nvPr/>
            </p:nvSpPr>
            <p:spPr>
              <a:xfrm>
                <a:off x="11086350" y="3222975"/>
                <a:ext cx="1580600" cy="818425"/>
              </a:xfrm>
              <a:custGeom>
                <a:avLst/>
                <a:gdLst/>
                <a:ahLst/>
                <a:cxnLst/>
                <a:rect l="l" t="t" r="r" b="b"/>
                <a:pathLst>
                  <a:path w="63224" h="32737" extrusionOk="0">
                    <a:moveTo>
                      <a:pt x="63223" y="27296"/>
                    </a:moveTo>
                    <a:lnTo>
                      <a:pt x="55837" y="28056"/>
                    </a:lnTo>
                    <a:lnTo>
                      <a:pt x="16414" y="32007"/>
                    </a:lnTo>
                    <a:lnTo>
                      <a:pt x="9180" y="32737"/>
                    </a:lnTo>
                    <a:cubicBezTo>
                      <a:pt x="7660" y="31126"/>
                      <a:pt x="6383" y="29515"/>
                      <a:pt x="5319" y="27934"/>
                    </a:cubicBezTo>
                    <a:cubicBezTo>
                      <a:pt x="5259" y="27813"/>
                      <a:pt x="5137" y="27691"/>
                      <a:pt x="5076" y="27570"/>
                    </a:cubicBezTo>
                    <a:cubicBezTo>
                      <a:pt x="1064" y="21642"/>
                      <a:pt x="0" y="16597"/>
                      <a:pt x="0" y="16597"/>
                    </a:cubicBezTo>
                    <a:lnTo>
                      <a:pt x="40821" y="1"/>
                    </a:lnTo>
                    <a:cubicBezTo>
                      <a:pt x="44013" y="1065"/>
                      <a:pt x="47326" y="3952"/>
                      <a:pt x="50366" y="7448"/>
                    </a:cubicBezTo>
                    <a:cubicBezTo>
                      <a:pt x="53770" y="11399"/>
                      <a:pt x="56901" y="16141"/>
                      <a:pt x="59211" y="19971"/>
                    </a:cubicBezTo>
                    <a:cubicBezTo>
                      <a:pt x="61673" y="24135"/>
                      <a:pt x="63223" y="27296"/>
                      <a:pt x="63223" y="27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7"/>
              <p:cNvSpPr/>
              <p:nvPr/>
            </p:nvSpPr>
            <p:spPr>
              <a:xfrm>
                <a:off x="11086350" y="3222975"/>
                <a:ext cx="1019800" cy="414175"/>
              </a:xfrm>
              <a:custGeom>
                <a:avLst/>
                <a:gdLst/>
                <a:ahLst/>
                <a:cxnLst/>
                <a:rect l="l" t="t" r="r" b="b"/>
                <a:pathLst>
                  <a:path w="40792" h="16567" fill="none" extrusionOk="0">
                    <a:moveTo>
                      <a:pt x="0" y="16566"/>
                    </a:moveTo>
                    <a:lnTo>
                      <a:pt x="40791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7"/>
              <p:cNvSpPr/>
              <p:nvPr/>
            </p:nvSpPr>
            <p:spPr>
              <a:xfrm>
                <a:off x="11496675" y="3368125"/>
                <a:ext cx="1069200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42768" h="26171" extrusionOk="0">
                    <a:moveTo>
                      <a:pt x="25351" y="0"/>
                    </a:moveTo>
                    <a:cubicBezTo>
                      <a:pt x="25351" y="487"/>
                      <a:pt x="14348" y="20031"/>
                      <a:pt x="1" y="26171"/>
                    </a:cubicBezTo>
                    <a:lnTo>
                      <a:pt x="39424" y="22219"/>
                    </a:lnTo>
                    <a:lnTo>
                      <a:pt x="41430" y="20244"/>
                    </a:lnTo>
                    <a:lnTo>
                      <a:pt x="42767" y="14165"/>
                    </a:lnTo>
                    <a:cubicBezTo>
                      <a:pt x="40488" y="10335"/>
                      <a:pt x="37357" y="5563"/>
                      <a:pt x="33892" y="1642"/>
                    </a:cubicBezTo>
                    <a:lnTo>
                      <a:pt x="25351" y="0"/>
                    </a:lnTo>
                    <a:close/>
                  </a:path>
                </a:pathLst>
              </a:custGeom>
              <a:solidFill>
                <a:srgbClr val="0D092A">
                  <a:alpha val="19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7"/>
              <p:cNvSpPr/>
              <p:nvPr/>
            </p:nvSpPr>
            <p:spPr>
              <a:xfrm>
                <a:off x="11952625" y="1628725"/>
                <a:ext cx="1680900" cy="2132275"/>
              </a:xfrm>
              <a:custGeom>
                <a:avLst/>
                <a:gdLst/>
                <a:ahLst/>
                <a:cxnLst/>
                <a:rect l="l" t="t" r="r" b="b"/>
                <a:pathLst>
                  <a:path w="67236" h="85291" extrusionOk="0">
                    <a:moveTo>
                      <a:pt x="14104" y="36232"/>
                    </a:moveTo>
                    <a:cubicBezTo>
                      <a:pt x="14104" y="36232"/>
                      <a:pt x="3009" y="16414"/>
                      <a:pt x="19879" y="9606"/>
                    </a:cubicBezTo>
                    <a:cubicBezTo>
                      <a:pt x="19879" y="9606"/>
                      <a:pt x="20517" y="2584"/>
                      <a:pt x="33344" y="1277"/>
                    </a:cubicBezTo>
                    <a:cubicBezTo>
                      <a:pt x="46141" y="1"/>
                      <a:pt x="61673" y="9788"/>
                      <a:pt x="64439" y="27722"/>
                    </a:cubicBezTo>
                    <a:cubicBezTo>
                      <a:pt x="67235" y="45655"/>
                      <a:pt x="55077" y="55655"/>
                      <a:pt x="55077" y="55655"/>
                    </a:cubicBezTo>
                    <a:cubicBezTo>
                      <a:pt x="55077" y="55655"/>
                      <a:pt x="66172" y="66537"/>
                      <a:pt x="55077" y="75899"/>
                    </a:cubicBezTo>
                    <a:cubicBezTo>
                      <a:pt x="43983" y="85291"/>
                      <a:pt x="20304" y="79972"/>
                      <a:pt x="11155" y="72494"/>
                    </a:cubicBezTo>
                    <a:cubicBezTo>
                      <a:pt x="1976" y="65047"/>
                      <a:pt x="8146" y="54591"/>
                      <a:pt x="8146" y="54591"/>
                    </a:cubicBezTo>
                    <a:cubicBezTo>
                      <a:pt x="8146" y="54591"/>
                      <a:pt x="0" y="41552"/>
                      <a:pt x="14104" y="362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7"/>
              <p:cNvSpPr/>
              <p:nvPr/>
            </p:nvSpPr>
            <p:spPr>
              <a:xfrm>
                <a:off x="12448825" y="1628725"/>
                <a:ext cx="1114025" cy="693050"/>
              </a:xfrm>
              <a:custGeom>
                <a:avLst/>
                <a:gdLst/>
                <a:ahLst/>
                <a:cxnLst/>
                <a:rect l="l" t="t" r="r" b="b"/>
                <a:pathLst>
                  <a:path w="44561" h="27722" fill="none" extrusionOk="0">
                    <a:moveTo>
                      <a:pt x="1" y="9606"/>
                    </a:moveTo>
                    <a:cubicBezTo>
                      <a:pt x="1" y="9606"/>
                      <a:pt x="639" y="2584"/>
                      <a:pt x="13435" y="1277"/>
                    </a:cubicBezTo>
                    <a:cubicBezTo>
                      <a:pt x="26262" y="1"/>
                      <a:pt x="41795" y="9788"/>
                      <a:pt x="44561" y="27722"/>
                    </a:cubicBezTo>
                  </a:path>
                </a:pathLst>
              </a:custGeom>
              <a:solidFill>
                <a:schemeClr val="dk1"/>
              </a:solidFill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7"/>
              <p:cNvSpPr/>
              <p:nvPr/>
            </p:nvSpPr>
            <p:spPr>
              <a:xfrm>
                <a:off x="12233025" y="2374175"/>
                <a:ext cx="1082100" cy="1147075"/>
              </a:xfrm>
              <a:custGeom>
                <a:avLst/>
                <a:gdLst/>
                <a:ahLst/>
                <a:cxnLst/>
                <a:rect l="l" t="t" r="r" b="b"/>
                <a:pathLst>
                  <a:path w="43284" h="45883" extrusionOk="0">
                    <a:moveTo>
                      <a:pt x="21156" y="1"/>
                    </a:moveTo>
                    <a:cubicBezTo>
                      <a:pt x="21156" y="1"/>
                      <a:pt x="2888" y="5442"/>
                      <a:pt x="1459" y="11764"/>
                    </a:cubicBezTo>
                    <a:cubicBezTo>
                      <a:pt x="0" y="18117"/>
                      <a:pt x="7538" y="25503"/>
                      <a:pt x="7538" y="25503"/>
                    </a:cubicBezTo>
                    <a:cubicBezTo>
                      <a:pt x="7538" y="25503"/>
                      <a:pt x="5927" y="29515"/>
                      <a:pt x="7326" y="36536"/>
                    </a:cubicBezTo>
                    <a:cubicBezTo>
                      <a:pt x="8346" y="41574"/>
                      <a:pt x="12935" y="45883"/>
                      <a:pt x="19861" y="45883"/>
                    </a:cubicBezTo>
                    <a:cubicBezTo>
                      <a:pt x="22630" y="45883"/>
                      <a:pt x="25773" y="45194"/>
                      <a:pt x="29210" y="43588"/>
                    </a:cubicBezTo>
                    <a:cubicBezTo>
                      <a:pt x="41278" y="37965"/>
                      <a:pt x="36870" y="24682"/>
                      <a:pt x="36870" y="24682"/>
                    </a:cubicBezTo>
                    <a:cubicBezTo>
                      <a:pt x="36870" y="24682"/>
                      <a:pt x="40457" y="22737"/>
                      <a:pt x="41885" y="19484"/>
                    </a:cubicBezTo>
                    <a:cubicBezTo>
                      <a:pt x="43284" y="16263"/>
                      <a:pt x="40882" y="8846"/>
                      <a:pt x="40882" y="8846"/>
                    </a:cubicBezTo>
                    <a:lnTo>
                      <a:pt x="211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7"/>
              <p:cNvSpPr/>
              <p:nvPr/>
            </p:nvSpPr>
            <p:spPr>
              <a:xfrm>
                <a:off x="13771050" y="1778425"/>
                <a:ext cx="142125" cy="250800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0032" extrusionOk="0">
                    <a:moveTo>
                      <a:pt x="1824" y="5290"/>
                    </a:moveTo>
                    <a:cubicBezTo>
                      <a:pt x="1824" y="5290"/>
                      <a:pt x="0" y="913"/>
                      <a:pt x="1702" y="457"/>
                    </a:cubicBezTo>
                    <a:cubicBezTo>
                      <a:pt x="3404" y="1"/>
                      <a:pt x="5684" y="7296"/>
                      <a:pt x="5593" y="8664"/>
                    </a:cubicBezTo>
                    <a:cubicBezTo>
                      <a:pt x="5471" y="10031"/>
                      <a:pt x="3708" y="9636"/>
                      <a:pt x="3192" y="9636"/>
                    </a:cubicBezTo>
                    <a:cubicBezTo>
                      <a:pt x="2645" y="9636"/>
                      <a:pt x="1824" y="5290"/>
                      <a:pt x="1824" y="5290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7"/>
              <p:cNvSpPr/>
              <p:nvPr/>
            </p:nvSpPr>
            <p:spPr>
              <a:xfrm>
                <a:off x="13523325" y="1761725"/>
                <a:ext cx="566125" cy="679350"/>
              </a:xfrm>
              <a:custGeom>
                <a:avLst/>
                <a:gdLst/>
                <a:ahLst/>
                <a:cxnLst/>
                <a:rect l="l" t="t" r="r" b="b"/>
                <a:pathLst>
                  <a:path w="22645" h="27174" extrusionOk="0">
                    <a:moveTo>
                      <a:pt x="22432" y="18541"/>
                    </a:moveTo>
                    <a:cubicBezTo>
                      <a:pt x="22432" y="18541"/>
                      <a:pt x="16292" y="8298"/>
                      <a:pt x="13830" y="5988"/>
                    </a:cubicBezTo>
                    <a:cubicBezTo>
                      <a:pt x="11307" y="3678"/>
                      <a:pt x="3374" y="0"/>
                      <a:pt x="3070" y="1094"/>
                    </a:cubicBezTo>
                    <a:cubicBezTo>
                      <a:pt x="2766" y="2189"/>
                      <a:pt x="9149" y="6292"/>
                      <a:pt x="9149" y="6292"/>
                    </a:cubicBezTo>
                    <a:cubicBezTo>
                      <a:pt x="9149" y="6292"/>
                      <a:pt x="942" y="2523"/>
                      <a:pt x="486" y="3800"/>
                    </a:cubicBezTo>
                    <a:cubicBezTo>
                      <a:pt x="0" y="5198"/>
                      <a:pt x="8359" y="8845"/>
                      <a:pt x="8359" y="8845"/>
                    </a:cubicBezTo>
                    <a:cubicBezTo>
                      <a:pt x="8359" y="8845"/>
                      <a:pt x="1550" y="7751"/>
                      <a:pt x="1246" y="9332"/>
                    </a:cubicBezTo>
                    <a:cubicBezTo>
                      <a:pt x="1064" y="10335"/>
                      <a:pt x="8146" y="11368"/>
                      <a:pt x="8146" y="11368"/>
                    </a:cubicBezTo>
                    <a:cubicBezTo>
                      <a:pt x="8146" y="11368"/>
                      <a:pt x="1885" y="11672"/>
                      <a:pt x="2888" y="13101"/>
                    </a:cubicBezTo>
                    <a:cubicBezTo>
                      <a:pt x="3283" y="13739"/>
                      <a:pt x="9727" y="13708"/>
                      <a:pt x="9727" y="13708"/>
                    </a:cubicBezTo>
                    <a:cubicBezTo>
                      <a:pt x="9727" y="13708"/>
                      <a:pt x="11003" y="16474"/>
                      <a:pt x="13222" y="17356"/>
                    </a:cubicBezTo>
                    <a:cubicBezTo>
                      <a:pt x="13222" y="17356"/>
                      <a:pt x="16353" y="27174"/>
                      <a:pt x="16627" y="27113"/>
                    </a:cubicBezTo>
                    <a:cubicBezTo>
                      <a:pt x="16931" y="27113"/>
                      <a:pt x="22645" y="25472"/>
                      <a:pt x="22645" y="2547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7"/>
              <p:cNvSpPr/>
              <p:nvPr/>
            </p:nvSpPr>
            <p:spPr>
              <a:xfrm>
                <a:off x="10867500" y="2122650"/>
                <a:ext cx="376925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25564" extrusionOk="0">
                    <a:moveTo>
                      <a:pt x="12219" y="24165"/>
                    </a:moveTo>
                    <a:cubicBezTo>
                      <a:pt x="10943" y="25564"/>
                      <a:pt x="4164" y="24743"/>
                      <a:pt x="4164" y="24834"/>
                    </a:cubicBezTo>
                    <a:cubicBezTo>
                      <a:pt x="4164" y="24834"/>
                      <a:pt x="3982" y="24591"/>
                      <a:pt x="3678" y="24074"/>
                    </a:cubicBezTo>
                    <a:cubicBezTo>
                      <a:pt x="2584" y="22372"/>
                      <a:pt x="0" y="18086"/>
                      <a:pt x="30" y="15655"/>
                    </a:cubicBezTo>
                    <a:cubicBezTo>
                      <a:pt x="61" y="13071"/>
                      <a:pt x="3192" y="11004"/>
                      <a:pt x="5471" y="10214"/>
                    </a:cubicBezTo>
                    <a:cubicBezTo>
                      <a:pt x="5866" y="10062"/>
                      <a:pt x="6262" y="9940"/>
                      <a:pt x="6596" y="9910"/>
                    </a:cubicBezTo>
                    <a:cubicBezTo>
                      <a:pt x="6596" y="9910"/>
                      <a:pt x="4894" y="1"/>
                      <a:pt x="6748" y="457"/>
                    </a:cubicBezTo>
                    <a:cubicBezTo>
                      <a:pt x="7842" y="730"/>
                      <a:pt x="10699" y="12798"/>
                      <a:pt x="11003" y="15472"/>
                    </a:cubicBezTo>
                    <a:cubicBezTo>
                      <a:pt x="11003" y="15472"/>
                      <a:pt x="12067" y="10639"/>
                      <a:pt x="13587" y="10822"/>
                    </a:cubicBezTo>
                    <a:cubicBezTo>
                      <a:pt x="15076" y="10974"/>
                      <a:pt x="13465" y="22798"/>
                      <a:pt x="12219" y="24165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7"/>
              <p:cNvSpPr/>
              <p:nvPr/>
            </p:nvSpPr>
            <p:spPr>
              <a:xfrm>
                <a:off x="10867500" y="2378750"/>
                <a:ext cx="245450" cy="347300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13892" extrusionOk="0">
                    <a:moveTo>
                      <a:pt x="5471" y="0"/>
                    </a:moveTo>
                    <a:cubicBezTo>
                      <a:pt x="3192" y="821"/>
                      <a:pt x="61" y="2857"/>
                      <a:pt x="30" y="5441"/>
                    </a:cubicBezTo>
                    <a:cubicBezTo>
                      <a:pt x="0" y="7873"/>
                      <a:pt x="2584" y="12159"/>
                      <a:pt x="3678" y="13891"/>
                    </a:cubicBezTo>
                    <a:cubicBezTo>
                      <a:pt x="6262" y="13739"/>
                      <a:pt x="8389" y="11915"/>
                      <a:pt x="8997" y="9210"/>
                    </a:cubicBezTo>
                    <a:cubicBezTo>
                      <a:pt x="9818" y="5259"/>
                      <a:pt x="6748" y="243"/>
                      <a:pt x="6748" y="243"/>
                    </a:cubicBez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7E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7"/>
              <p:cNvSpPr/>
              <p:nvPr/>
            </p:nvSpPr>
            <p:spPr>
              <a:xfrm>
                <a:off x="10941200" y="2678150"/>
                <a:ext cx="634525" cy="1424050"/>
              </a:xfrm>
              <a:custGeom>
                <a:avLst/>
                <a:gdLst/>
                <a:ahLst/>
                <a:cxnLst/>
                <a:rect l="l" t="t" r="r" b="b"/>
                <a:pathLst>
                  <a:path w="25381" h="56962" extrusionOk="0">
                    <a:moveTo>
                      <a:pt x="10609" y="730"/>
                    </a:moveTo>
                    <a:cubicBezTo>
                      <a:pt x="10609" y="730"/>
                      <a:pt x="25381" y="34985"/>
                      <a:pt x="23192" y="46293"/>
                    </a:cubicBezTo>
                    <a:cubicBezTo>
                      <a:pt x="21125" y="56961"/>
                      <a:pt x="9241" y="56384"/>
                      <a:pt x="5411" y="49211"/>
                    </a:cubicBezTo>
                    <a:cubicBezTo>
                      <a:pt x="1551" y="42037"/>
                      <a:pt x="0" y="2766"/>
                      <a:pt x="0" y="2766"/>
                    </a:cubicBezTo>
                    <a:cubicBezTo>
                      <a:pt x="0" y="2766"/>
                      <a:pt x="5441" y="0"/>
                      <a:pt x="10609" y="7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7"/>
              <p:cNvSpPr/>
              <p:nvPr/>
            </p:nvSpPr>
            <p:spPr>
              <a:xfrm>
                <a:off x="13376650" y="2947150"/>
                <a:ext cx="1248525" cy="1071450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42858" extrusionOk="0">
                    <a:moveTo>
                      <a:pt x="49576" y="18420"/>
                    </a:moveTo>
                    <a:lnTo>
                      <a:pt x="47357" y="19605"/>
                    </a:lnTo>
                    <a:lnTo>
                      <a:pt x="32038" y="27691"/>
                    </a:lnTo>
                    <a:lnTo>
                      <a:pt x="3435" y="42858"/>
                    </a:lnTo>
                    <a:cubicBezTo>
                      <a:pt x="3435" y="42858"/>
                      <a:pt x="1" y="28146"/>
                      <a:pt x="2220" y="17690"/>
                    </a:cubicBezTo>
                    <a:cubicBezTo>
                      <a:pt x="2706" y="15350"/>
                      <a:pt x="3496" y="13222"/>
                      <a:pt x="4651" y="11520"/>
                    </a:cubicBezTo>
                    <a:lnTo>
                      <a:pt x="47114" y="0"/>
                    </a:lnTo>
                    <a:cubicBezTo>
                      <a:pt x="47114" y="0"/>
                      <a:pt x="48816" y="3678"/>
                      <a:pt x="49515" y="9484"/>
                    </a:cubicBezTo>
                    <a:cubicBezTo>
                      <a:pt x="49850" y="12128"/>
                      <a:pt x="49941" y="15107"/>
                      <a:pt x="49576" y="184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7"/>
              <p:cNvSpPr/>
              <p:nvPr/>
            </p:nvSpPr>
            <p:spPr>
              <a:xfrm>
                <a:off x="13492925" y="2947900"/>
                <a:ext cx="1062350" cy="288025"/>
              </a:xfrm>
              <a:custGeom>
                <a:avLst/>
                <a:gdLst/>
                <a:ahLst/>
                <a:cxnLst/>
                <a:rect l="l" t="t" r="r" b="b"/>
                <a:pathLst>
                  <a:path w="42494" h="11521" fill="none" extrusionOk="0">
                    <a:moveTo>
                      <a:pt x="0" y="11521"/>
                    </a:moveTo>
                    <a:lnTo>
                      <a:pt x="42493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7"/>
              <p:cNvSpPr/>
              <p:nvPr/>
            </p:nvSpPr>
            <p:spPr>
              <a:xfrm>
                <a:off x="13376650" y="3390150"/>
                <a:ext cx="800950" cy="629225"/>
              </a:xfrm>
              <a:custGeom>
                <a:avLst/>
                <a:gdLst/>
                <a:ahLst/>
                <a:cxnLst/>
                <a:rect l="l" t="t" r="r" b="b"/>
                <a:pathLst>
                  <a:path w="32038" h="25169" extrusionOk="0">
                    <a:moveTo>
                      <a:pt x="2220" y="1"/>
                    </a:moveTo>
                    <a:lnTo>
                      <a:pt x="2220" y="1"/>
                    </a:lnTo>
                    <a:cubicBezTo>
                      <a:pt x="1" y="10518"/>
                      <a:pt x="3435" y="25168"/>
                      <a:pt x="3435" y="25168"/>
                    </a:cubicBezTo>
                    <a:lnTo>
                      <a:pt x="32038" y="10001"/>
                    </a:lnTo>
                    <a:cubicBezTo>
                      <a:pt x="19758" y="9819"/>
                      <a:pt x="4135" y="1977"/>
                      <a:pt x="2220" y="1"/>
                    </a:cubicBezTo>
                    <a:close/>
                  </a:path>
                </a:pathLst>
              </a:custGeom>
              <a:solidFill>
                <a:srgbClr val="0D092A">
                  <a:alpha val="19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7"/>
              <p:cNvSpPr/>
              <p:nvPr/>
            </p:nvSpPr>
            <p:spPr>
              <a:xfrm>
                <a:off x="11973900" y="3149275"/>
                <a:ext cx="1646700" cy="2331375"/>
              </a:xfrm>
              <a:custGeom>
                <a:avLst/>
                <a:gdLst/>
                <a:ahLst/>
                <a:cxnLst/>
                <a:rect l="l" t="t" r="r" b="b"/>
                <a:pathLst>
                  <a:path w="65868" h="93255" extrusionOk="0">
                    <a:moveTo>
                      <a:pt x="65868" y="68056"/>
                    </a:moveTo>
                    <a:lnTo>
                      <a:pt x="65868" y="72281"/>
                    </a:lnTo>
                    <a:cubicBezTo>
                      <a:pt x="65868" y="73375"/>
                      <a:pt x="65868" y="74500"/>
                      <a:pt x="65837" y="75655"/>
                    </a:cubicBezTo>
                    <a:cubicBezTo>
                      <a:pt x="65837" y="77053"/>
                      <a:pt x="65807" y="78451"/>
                      <a:pt x="65777" y="79880"/>
                    </a:cubicBezTo>
                    <a:cubicBezTo>
                      <a:pt x="65716" y="80974"/>
                      <a:pt x="65685" y="82099"/>
                      <a:pt x="65655" y="83254"/>
                    </a:cubicBezTo>
                    <a:cubicBezTo>
                      <a:pt x="65533" y="86567"/>
                      <a:pt x="65351" y="89911"/>
                      <a:pt x="65108" y="93254"/>
                    </a:cubicBezTo>
                    <a:lnTo>
                      <a:pt x="304" y="93254"/>
                    </a:lnTo>
                    <a:cubicBezTo>
                      <a:pt x="304" y="93254"/>
                      <a:pt x="152" y="89485"/>
                      <a:pt x="31" y="83254"/>
                    </a:cubicBezTo>
                    <a:cubicBezTo>
                      <a:pt x="31" y="82190"/>
                      <a:pt x="0" y="81096"/>
                      <a:pt x="0" y="79880"/>
                    </a:cubicBezTo>
                    <a:lnTo>
                      <a:pt x="0" y="75655"/>
                    </a:lnTo>
                    <a:lnTo>
                      <a:pt x="0" y="72281"/>
                    </a:lnTo>
                    <a:cubicBezTo>
                      <a:pt x="0" y="70913"/>
                      <a:pt x="0" y="69485"/>
                      <a:pt x="31" y="68056"/>
                    </a:cubicBezTo>
                    <a:cubicBezTo>
                      <a:pt x="31" y="66962"/>
                      <a:pt x="61" y="65837"/>
                      <a:pt x="61" y="64682"/>
                    </a:cubicBezTo>
                    <a:cubicBezTo>
                      <a:pt x="122" y="63314"/>
                      <a:pt x="122" y="61886"/>
                      <a:pt x="152" y="60457"/>
                    </a:cubicBezTo>
                    <a:cubicBezTo>
                      <a:pt x="183" y="59363"/>
                      <a:pt x="183" y="58208"/>
                      <a:pt x="213" y="57083"/>
                    </a:cubicBezTo>
                    <a:cubicBezTo>
                      <a:pt x="274" y="55715"/>
                      <a:pt x="304" y="54287"/>
                      <a:pt x="335" y="52858"/>
                    </a:cubicBezTo>
                    <a:cubicBezTo>
                      <a:pt x="365" y="51764"/>
                      <a:pt x="426" y="50609"/>
                      <a:pt x="487" y="49484"/>
                    </a:cubicBezTo>
                    <a:cubicBezTo>
                      <a:pt x="578" y="48056"/>
                      <a:pt x="608" y="46658"/>
                      <a:pt x="669" y="45259"/>
                    </a:cubicBezTo>
                    <a:cubicBezTo>
                      <a:pt x="730" y="44165"/>
                      <a:pt x="791" y="43010"/>
                      <a:pt x="882" y="41886"/>
                    </a:cubicBezTo>
                    <a:cubicBezTo>
                      <a:pt x="943" y="40457"/>
                      <a:pt x="1034" y="39059"/>
                      <a:pt x="1125" y="37661"/>
                    </a:cubicBezTo>
                    <a:cubicBezTo>
                      <a:pt x="1216" y="36566"/>
                      <a:pt x="1277" y="35411"/>
                      <a:pt x="1368" y="34287"/>
                    </a:cubicBezTo>
                    <a:cubicBezTo>
                      <a:pt x="2158" y="23739"/>
                      <a:pt x="3374" y="12949"/>
                      <a:pt x="5228" y="2888"/>
                    </a:cubicBezTo>
                    <a:cubicBezTo>
                      <a:pt x="5228" y="2888"/>
                      <a:pt x="11855" y="1338"/>
                      <a:pt x="21794" y="578"/>
                    </a:cubicBezTo>
                    <a:cubicBezTo>
                      <a:pt x="22463" y="517"/>
                      <a:pt x="23101" y="456"/>
                      <a:pt x="23739" y="426"/>
                    </a:cubicBezTo>
                    <a:cubicBezTo>
                      <a:pt x="28511" y="122"/>
                      <a:pt x="34013" y="0"/>
                      <a:pt x="39849" y="304"/>
                    </a:cubicBezTo>
                    <a:lnTo>
                      <a:pt x="41794" y="426"/>
                    </a:lnTo>
                    <a:cubicBezTo>
                      <a:pt x="47873" y="851"/>
                      <a:pt x="54287" y="1763"/>
                      <a:pt x="60700" y="3344"/>
                    </a:cubicBezTo>
                    <a:cubicBezTo>
                      <a:pt x="60700" y="3344"/>
                      <a:pt x="62798" y="15837"/>
                      <a:pt x="64318" y="34287"/>
                    </a:cubicBezTo>
                    <a:cubicBezTo>
                      <a:pt x="64409" y="35381"/>
                      <a:pt x="64500" y="36505"/>
                      <a:pt x="64591" y="37661"/>
                    </a:cubicBezTo>
                    <a:cubicBezTo>
                      <a:pt x="64713" y="39028"/>
                      <a:pt x="64774" y="40427"/>
                      <a:pt x="64895" y="41886"/>
                    </a:cubicBezTo>
                    <a:cubicBezTo>
                      <a:pt x="64956" y="42980"/>
                      <a:pt x="65047" y="44104"/>
                      <a:pt x="65108" y="45259"/>
                    </a:cubicBezTo>
                    <a:cubicBezTo>
                      <a:pt x="65199" y="46627"/>
                      <a:pt x="65260" y="48025"/>
                      <a:pt x="65351" y="49484"/>
                    </a:cubicBezTo>
                    <a:cubicBezTo>
                      <a:pt x="65381" y="50579"/>
                      <a:pt x="65442" y="51703"/>
                      <a:pt x="65503" y="52858"/>
                    </a:cubicBezTo>
                    <a:cubicBezTo>
                      <a:pt x="65533" y="54257"/>
                      <a:pt x="65594" y="55624"/>
                      <a:pt x="65655" y="57083"/>
                    </a:cubicBezTo>
                    <a:cubicBezTo>
                      <a:pt x="65685" y="58178"/>
                      <a:pt x="65716" y="59302"/>
                      <a:pt x="65777" y="60457"/>
                    </a:cubicBezTo>
                    <a:cubicBezTo>
                      <a:pt x="65807" y="61855"/>
                      <a:pt x="65837" y="63254"/>
                      <a:pt x="65837" y="64682"/>
                    </a:cubicBezTo>
                    <a:cubicBezTo>
                      <a:pt x="65868" y="65807"/>
                      <a:pt x="65868" y="66962"/>
                      <a:pt x="65868" y="680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7"/>
              <p:cNvSpPr/>
              <p:nvPr/>
            </p:nvSpPr>
            <p:spPr>
              <a:xfrm>
                <a:off x="12104600" y="3151550"/>
                <a:ext cx="1386825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55473" h="3345" fill="none" extrusionOk="0">
                    <a:moveTo>
                      <a:pt x="0" y="2888"/>
                    </a:moveTo>
                    <a:cubicBezTo>
                      <a:pt x="0" y="2888"/>
                      <a:pt x="6627" y="1308"/>
                      <a:pt x="16566" y="548"/>
                    </a:cubicBezTo>
                    <a:cubicBezTo>
                      <a:pt x="17204" y="517"/>
                      <a:pt x="17873" y="426"/>
                      <a:pt x="18511" y="396"/>
                    </a:cubicBezTo>
                    <a:cubicBezTo>
                      <a:pt x="23283" y="92"/>
                      <a:pt x="28755" y="1"/>
                      <a:pt x="34621" y="305"/>
                    </a:cubicBezTo>
                    <a:lnTo>
                      <a:pt x="36566" y="396"/>
                    </a:lnTo>
                    <a:cubicBezTo>
                      <a:pt x="42645" y="821"/>
                      <a:pt x="49059" y="1733"/>
                      <a:pt x="55472" y="3344"/>
                    </a:cubicBez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7"/>
              <p:cNvSpPr/>
              <p:nvPr/>
            </p:nvSpPr>
            <p:spPr>
              <a:xfrm>
                <a:off x="12520250" y="3151550"/>
                <a:ext cx="499275" cy="305500"/>
              </a:xfrm>
              <a:custGeom>
                <a:avLst/>
                <a:gdLst/>
                <a:ahLst/>
                <a:cxnLst/>
                <a:rect l="l" t="t" r="r" b="b"/>
                <a:pathLst>
                  <a:path w="19971" h="12220" extrusionOk="0">
                    <a:moveTo>
                      <a:pt x="19971" y="426"/>
                    </a:moveTo>
                    <a:lnTo>
                      <a:pt x="19971" y="2219"/>
                    </a:lnTo>
                    <a:cubicBezTo>
                      <a:pt x="19971" y="7721"/>
                      <a:pt x="15503" y="12220"/>
                      <a:pt x="9971" y="12220"/>
                    </a:cubicBezTo>
                    <a:cubicBezTo>
                      <a:pt x="4469" y="12220"/>
                      <a:pt x="1" y="7721"/>
                      <a:pt x="1" y="2219"/>
                    </a:cubicBezTo>
                    <a:lnTo>
                      <a:pt x="1" y="548"/>
                    </a:lnTo>
                    <a:cubicBezTo>
                      <a:pt x="639" y="517"/>
                      <a:pt x="1277" y="426"/>
                      <a:pt x="1916" y="396"/>
                    </a:cubicBezTo>
                    <a:cubicBezTo>
                      <a:pt x="6718" y="92"/>
                      <a:pt x="12189" y="1"/>
                      <a:pt x="18025" y="305"/>
                    </a:cubicBezTo>
                    <a:cubicBezTo>
                      <a:pt x="18694" y="335"/>
                      <a:pt x="19332" y="365"/>
                      <a:pt x="19971" y="42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7"/>
              <p:cNvSpPr/>
              <p:nvPr/>
            </p:nvSpPr>
            <p:spPr>
              <a:xfrm>
                <a:off x="12628150" y="2705500"/>
                <a:ext cx="283475" cy="659600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26384" extrusionOk="0">
                    <a:moveTo>
                      <a:pt x="11339" y="5684"/>
                    </a:moveTo>
                    <a:lnTo>
                      <a:pt x="11339" y="20730"/>
                    </a:lnTo>
                    <a:cubicBezTo>
                      <a:pt x="11339" y="23861"/>
                      <a:pt x="8785" y="26384"/>
                      <a:pt x="5655" y="26384"/>
                    </a:cubicBezTo>
                    <a:cubicBezTo>
                      <a:pt x="2524" y="26384"/>
                      <a:pt x="1" y="23831"/>
                      <a:pt x="1" y="20730"/>
                    </a:cubicBezTo>
                    <a:lnTo>
                      <a:pt x="1" y="5684"/>
                    </a:lnTo>
                    <a:lnTo>
                      <a:pt x="1" y="5593"/>
                    </a:lnTo>
                    <a:cubicBezTo>
                      <a:pt x="31" y="2493"/>
                      <a:pt x="2585" y="0"/>
                      <a:pt x="5655" y="0"/>
                    </a:cubicBezTo>
                    <a:cubicBezTo>
                      <a:pt x="7235" y="0"/>
                      <a:pt x="8664" y="669"/>
                      <a:pt x="9697" y="1672"/>
                    </a:cubicBezTo>
                    <a:cubicBezTo>
                      <a:pt x="10275" y="2250"/>
                      <a:pt x="10670" y="2888"/>
                      <a:pt x="10974" y="3648"/>
                    </a:cubicBezTo>
                    <a:cubicBezTo>
                      <a:pt x="11217" y="4256"/>
                      <a:pt x="11339" y="4985"/>
                      <a:pt x="11339" y="5684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7"/>
              <p:cNvSpPr/>
              <p:nvPr/>
            </p:nvSpPr>
            <p:spPr>
              <a:xfrm>
                <a:off x="12627400" y="2798200"/>
                <a:ext cx="284225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797" extrusionOk="0">
                    <a:moveTo>
                      <a:pt x="7660" y="1"/>
                    </a:moveTo>
                    <a:lnTo>
                      <a:pt x="1" y="1916"/>
                    </a:lnTo>
                    <a:lnTo>
                      <a:pt x="1" y="2007"/>
                    </a:lnTo>
                    <a:lnTo>
                      <a:pt x="1" y="11490"/>
                    </a:lnTo>
                    <a:cubicBezTo>
                      <a:pt x="1495" y="12518"/>
                      <a:pt x="4030" y="13796"/>
                      <a:pt x="7716" y="13796"/>
                    </a:cubicBezTo>
                    <a:cubicBezTo>
                      <a:pt x="8828" y="13796"/>
                      <a:pt x="10044" y="13680"/>
                      <a:pt x="11369" y="13405"/>
                    </a:cubicBezTo>
                    <a:lnTo>
                      <a:pt x="11369" y="1976"/>
                    </a:lnTo>
                    <a:cubicBezTo>
                      <a:pt x="11369" y="1277"/>
                      <a:pt x="11247" y="548"/>
                      <a:pt x="10943" y="1"/>
                    </a:cubicBezTo>
                    <a:close/>
                  </a:path>
                </a:pathLst>
              </a:custGeom>
              <a:solidFill>
                <a:srgbClr val="7E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7"/>
              <p:cNvSpPr/>
              <p:nvPr/>
            </p:nvSpPr>
            <p:spPr>
              <a:xfrm>
                <a:off x="12333325" y="1998800"/>
                <a:ext cx="859450" cy="1039550"/>
              </a:xfrm>
              <a:custGeom>
                <a:avLst/>
                <a:gdLst/>
                <a:ahLst/>
                <a:cxnLst/>
                <a:rect l="l" t="t" r="r" b="b"/>
                <a:pathLst>
                  <a:path w="34378" h="41582" extrusionOk="0">
                    <a:moveTo>
                      <a:pt x="34378" y="20882"/>
                    </a:moveTo>
                    <a:cubicBezTo>
                      <a:pt x="33679" y="28329"/>
                      <a:pt x="31551" y="41035"/>
                      <a:pt x="17296" y="41278"/>
                    </a:cubicBezTo>
                    <a:cubicBezTo>
                      <a:pt x="304" y="41582"/>
                      <a:pt x="0" y="24013"/>
                      <a:pt x="730" y="13982"/>
                    </a:cubicBezTo>
                    <a:cubicBezTo>
                      <a:pt x="1733" y="730"/>
                      <a:pt x="11004" y="1"/>
                      <a:pt x="11004" y="1"/>
                    </a:cubicBezTo>
                    <a:cubicBezTo>
                      <a:pt x="17508" y="2645"/>
                      <a:pt x="18207" y="10913"/>
                      <a:pt x="21916" y="13709"/>
                    </a:cubicBezTo>
                    <a:cubicBezTo>
                      <a:pt x="23314" y="14803"/>
                      <a:pt x="25472" y="15381"/>
                      <a:pt x="27630" y="15776"/>
                    </a:cubicBezTo>
                    <a:cubicBezTo>
                      <a:pt x="28025" y="17843"/>
                      <a:pt x="29423" y="20669"/>
                      <a:pt x="34378" y="2088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7"/>
              <p:cNvSpPr/>
              <p:nvPr/>
            </p:nvSpPr>
            <p:spPr>
              <a:xfrm>
                <a:off x="12616775" y="2792125"/>
                <a:ext cx="325250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4348" extrusionOk="0">
                    <a:moveTo>
                      <a:pt x="0" y="0"/>
                    </a:moveTo>
                    <a:cubicBezTo>
                      <a:pt x="0" y="2402"/>
                      <a:pt x="2918" y="4347"/>
                      <a:pt x="6505" y="4347"/>
                    </a:cubicBezTo>
                    <a:cubicBezTo>
                      <a:pt x="10061" y="4347"/>
                      <a:pt x="13009" y="2402"/>
                      <a:pt x="13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7"/>
              <p:cNvSpPr/>
              <p:nvPr/>
            </p:nvSpPr>
            <p:spPr>
              <a:xfrm>
                <a:off x="13853875" y="2165975"/>
                <a:ext cx="943050" cy="1367075"/>
              </a:xfrm>
              <a:custGeom>
                <a:avLst/>
                <a:gdLst/>
                <a:ahLst/>
                <a:cxnLst/>
                <a:rect l="l" t="t" r="r" b="b"/>
                <a:pathLst>
                  <a:path w="37722" h="54683" extrusionOk="0">
                    <a:moveTo>
                      <a:pt x="0" y="5441"/>
                    </a:moveTo>
                    <a:cubicBezTo>
                      <a:pt x="0" y="5441"/>
                      <a:pt x="11459" y="40943"/>
                      <a:pt x="20548" y="47995"/>
                    </a:cubicBezTo>
                    <a:cubicBezTo>
                      <a:pt x="29089" y="54682"/>
                      <a:pt x="37721" y="46415"/>
                      <a:pt x="35806" y="38451"/>
                    </a:cubicBezTo>
                    <a:cubicBezTo>
                      <a:pt x="33952" y="30518"/>
                      <a:pt x="9301" y="1"/>
                      <a:pt x="9301" y="1"/>
                    </a:cubicBezTo>
                    <a:cubicBezTo>
                      <a:pt x="9301" y="1"/>
                      <a:pt x="3435" y="1520"/>
                      <a:pt x="0" y="54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7"/>
              <p:cNvSpPr/>
              <p:nvPr/>
            </p:nvSpPr>
            <p:spPr>
              <a:xfrm>
                <a:off x="10852300" y="2348350"/>
                <a:ext cx="24015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11764" extrusionOk="0">
                    <a:moveTo>
                      <a:pt x="7204" y="912"/>
                    </a:moveTo>
                    <a:cubicBezTo>
                      <a:pt x="7204" y="912"/>
                      <a:pt x="9605" y="5593"/>
                      <a:pt x="8906" y="8298"/>
                    </a:cubicBezTo>
                    <a:cubicBezTo>
                      <a:pt x="8237" y="10943"/>
                      <a:pt x="6079" y="4225"/>
                      <a:pt x="6079" y="4225"/>
                    </a:cubicBezTo>
                    <a:cubicBezTo>
                      <a:pt x="6079" y="4225"/>
                      <a:pt x="7538" y="9210"/>
                      <a:pt x="6839" y="9879"/>
                    </a:cubicBezTo>
                    <a:cubicBezTo>
                      <a:pt x="6110" y="10578"/>
                      <a:pt x="4134" y="5684"/>
                      <a:pt x="4134" y="5684"/>
                    </a:cubicBezTo>
                    <a:cubicBezTo>
                      <a:pt x="4134" y="5684"/>
                      <a:pt x="5502" y="9879"/>
                      <a:pt x="4620" y="10578"/>
                    </a:cubicBezTo>
                    <a:cubicBezTo>
                      <a:pt x="3739" y="11247"/>
                      <a:pt x="2584" y="7265"/>
                      <a:pt x="2584" y="7265"/>
                    </a:cubicBezTo>
                    <a:cubicBezTo>
                      <a:pt x="2584" y="7265"/>
                      <a:pt x="3830" y="11004"/>
                      <a:pt x="2736" y="11368"/>
                    </a:cubicBezTo>
                    <a:cubicBezTo>
                      <a:pt x="1611" y="11764"/>
                      <a:pt x="335" y="8602"/>
                      <a:pt x="183" y="6171"/>
                    </a:cubicBezTo>
                    <a:cubicBezTo>
                      <a:pt x="0" y="3709"/>
                      <a:pt x="3952" y="0"/>
                      <a:pt x="7204" y="912"/>
                    </a:cubicBezTo>
                    <a:close/>
                  </a:path>
                </a:pathLst>
              </a:custGeom>
              <a:solidFill>
                <a:srgbClr val="DA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7"/>
              <p:cNvSpPr/>
              <p:nvPr/>
            </p:nvSpPr>
            <p:spPr>
              <a:xfrm>
                <a:off x="12723900" y="2671300"/>
                <a:ext cx="4385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363" fill="none" extrusionOk="0">
                    <a:moveTo>
                      <a:pt x="17539" y="1"/>
                    </a:moveTo>
                    <a:cubicBezTo>
                      <a:pt x="17539" y="1"/>
                      <a:pt x="13831" y="9210"/>
                      <a:pt x="1" y="9362"/>
                    </a:cubicBezTo>
                  </a:path>
                </a:pathLst>
              </a:custGeom>
              <a:noFill/>
              <a:ln w="12150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7"/>
              <p:cNvSpPr/>
              <p:nvPr/>
            </p:nvSpPr>
            <p:spPr>
              <a:xfrm>
                <a:off x="12673750" y="2852150"/>
                <a:ext cx="140600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740" extrusionOk="0">
                    <a:moveTo>
                      <a:pt x="5624" y="1885"/>
                    </a:moveTo>
                    <a:cubicBezTo>
                      <a:pt x="5624" y="2919"/>
                      <a:pt x="4378" y="3739"/>
                      <a:pt x="2827" y="3739"/>
                    </a:cubicBezTo>
                    <a:cubicBezTo>
                      <a:pt x="1247" y="3739"/>
                      <a:pt x="1" y="2919"/>
                      <a:pt x="1" y="1885"/>
                    </a:cubicBezTo>
                    <a:cubicBezTo>
                      <a:pt x="1" y="852"/>
                      <a:pt x="1247" y="31"/>
                      <a:pt x="2827" y="31"/>
                    </a:cubicBezTo>
                    <a:cubicBezTo>
                      <a:pt x="4378" y="1"/>
                      <a:pt x="5624" y="821"/>
                      <a:pt x="5624" y="1885"/>
                    </a:cubicBezTo>
                    <a:close/>
                  </a:path>
                </a:pathLst>
              </a:custGeom>
              <a:solidFill>
                <a:srgbClr val="AF9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7"/>
              <p:cNvSpPr/>
              <p:nvPr/>
            </p:nvSpPr>
            <p:spPr>
              <a:xfrm>
                <a:off x="12680600" y="2860525"/>
                <a:ext cx="13375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405" extrusionOk="0">
                    <a:moveTo>
                      <a:pt x="4134" y="0"/>
                    </a:moveTo>
                    <a:lnTo>
                      <a:pt x="4134" y="0"/>
                    </a:lnTo>
                    <a:cubicBezTo>
                      <a:pt x="4286" y="213"/>
                      <a:pt x="4408" y="486"/>
                      <a:pt x="4408" y="790"/>
                    </a:cubicBezTo>
                    <a:cubicBezTo>
                      <a:pt x="4408" y="1824"/>
                      <a:pt x="3131" y="2645"/>
                      <a:pt x="1581" y="2645"/>
                    </a:cubicBezTo>
                    <a:cubicBezTo>
                      <a:pt x="973" y="2645"/>
                      <a:pt x="456" y="2553"/>
                      <a:pt x="0" y="2341"/>
                    </a:cubicBezTo>
                    <a:lnTo>
                      <a:pt x="0" y="2341"/>
                    </a:lnTo>
                    <a:cubicBezTo>
                      <a:pt x="456" y="2948"/>
                      <a:pt x="1398" y="3404"/>
                      <a:pt x="2553" y="3404"/>
                    </a:cubicBezTo>
                    <a:cubicBezTo>
                      <a:pt x="4104" y="3404"/>
                      <a:pt x="5350" y="2584"/>
                      <a:pt x="5350" y="1550"/>
                    </a:cubicBezTo>
                    <a:cubicBezTo>
                      <a:pt x="5350" y="912"/>
                      <a:pt x="4864" y="334"/>
                      <a:pt x="4134" y="0"/>
                    </a:cubicBezTo>
                    <a:close/>
                  </a:path>
                </a:pathLst>
              </a:custGeom>
              <a:solidFill>
                <a:srgbClr val="444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7"/>
              <p:cNvSpPr/>
              <p:nvPr/>
            </p:nvSpPr>
            <p:spPr>
              <a:xfrm>
                <a:off x="13105375" y="2435725"/>
                <a:ext cx="1748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2129" extrusionOk="0">
                    <a:moveTo>
                      <a:pt x="1004" y="5168"/>
                    </a:moveTo>
                    <a:cubicBezTo>
                      <a:pt x="2037" y="2098"/>
                      <a:pt x="4134" y="1"/>
                      <a:pt x="5654" y="518"/>
                    </a:cubicBezTo>
                    <a:lnTo>
                      <a:pt x="6991" y="943"/>
                    </a:lnTo>
                    <a:cubicBezTo>
                      <a:pt x="6748" y="882"/>
                      <a:pt x="6536" y="852"/>
                      <a:pt x="6262" y="913"/>
                    </a:cubicBezTo>
                    <a:cubicBezTo>
                      <a:pt x="4864" y="1126"/>
                      <a:pt x="3253" y="3041"/>
                      <a:pt x="2341" y="5624"/>
                    </a:cubicBezTo>
                    <a:cubicBezTo>
                      <a:pt x="1459" y="8269"/>
                      <a:pt x="1611" y="10761"/>
                      <a:pt x="2614" y="11764"/>
                    </a:cubicBezTo>
                    <a:cubicBezTo>
                      <a:pt x="2797" y="11946"/>
                      <a:pt x="2979" y="12068"/>
                      <a:pt x="3222" y="12129"/>
                    </a:cubicBezTo>
                    <a:lnTo>
                      <a:pt x="1885" y="11673"/>
                    </a:lnTo>
                    <a:cubicBezTo>
                      <a:pt x="365" y="11187"/>
                      <a:pt x="0" y="8269"/>
                      <a:pt x="1004" y="5168"/>
                    </a:cubicBezTo>
                    <a:close/>
                  </a:path>
                </a:pathLst>
              </a:custGeom>
              <a:solidFill>
                <a:srgbClr val="6C1CCC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7"/>
              <p:cNvSpPr/>
              <p:nvPr/>
            </p:nvSpPr>
            <p:spPr>
              <a:xfrm>
                <a:off x="13141850" y="2457775"/>
                <a:ext cx="143650" cy="2720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0883" extrusionOk="0">
                    <a:moveTo>
                      <a:pt x="4803" y="0"/>
                    </a:moveTo>
                    <a:cubicBezTo>
                      <a:pt x="3405" y="183"/>
                      <a:pt x="1763" y="2098"/>
                      <a:pt x="882" y="4712"/>
                    </a:cubicBezTo>
                    <a:cubicBezTo>
                      <a:pt x="0" y="7326"/>
                      <a:pt x="152" y="9849"/>
                      <a:pt x="1186" y="10882"/>
                    </a:cubicBezTo>
                    <a:cubicBezTo>
                      <a:pt x="2098" y="10700"/>
                      <a:pt x="3162" y="9788"/>
                      <a:pt x="3982" y="8420"/>
                    </a:cubicBezTo>
                    <a:cubicBezTo>
                      <a:pt x="4408" y="7751"/>
                      <a:pt x="4742" y="6991"/>
                      <a:pt x="5046" y="6110"/>
                    </a:cubicBezTo>
                    <a:cubicBezTo>
                      <a:pt x="5320" y="5289"/>
                      <a:pt x="5502" y="4438"/>
                      <a:pt x="5593" y="3648"/>
                    </a:cubicBezTo>
                    <a:cubicBezTo>
                      <a:pt x="5745" y="2007"/>
                      <a:pt x="5472" y="700"/>
                      <a:pt x="48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7"/>
              <p:cNvSpPr/>
              <p:nvPr/>
            </p:nvSpPr>
            <p:spPr>
              <a:xfrm>
                <a:off x="13141850" y="2457025"/>
                <a:ext cx="185425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1733" extrusionOk="0">
                    <a:moveTo>
                      <a:pt x="882" y="4742"/>
                    </a:moveTo>
                    <a:cubicBezTo>
                      <a:pt x="1763" y="2128"/>
                      <a:pt x="3405" y="213"/>
                      <a:pt x="4803" y="30"/>
                    </a:cubicBezTo>
                    <a:cubicBezTo>
                      <a:pt x="5077" y="0"/>
                      <a:pt x="5289" y="0"/>
                      <a:pt x="5532" y="61"/>
                    </a:cubicBezTo>
                    <a:cubicBezTo>
                      <a:pt x="7052" y="578"/>
                      <a:pt x="7417" y="3496"/>
                      <a:pt x="6384" y="6565"/>
                    </a:cubicBezTo>
                    <a:cubicBezTo>
                      <a:pt x="5380" y="9635"/>
                      <a:pt x="3283" y="11733"/>
                      <a:pt x="1763" y="11246"/>
                    </a:cubicBezTo>
                    <a:cubicBezTo>
                      <a:pt x="1520" y="11155"/>
                      <a:pt x="1338" y="11064"/>
                      <a:pt x="1155" y="10851"/>
                    </a:cubicBezTo>
                    <a:cubicBezTo>
                      <a:pt x="152" y="9879"/>
                      <a:pt x="0" y="7356"/>
                      <a:pt x="882" y="47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7"/>
              <p:cNvSpPr/>
              <p:nvPr/>
            </p:nvSpPr>
            <p:spPr>
              <a:xfrm>
                <a:off x="13176050" y="2507175"/>
                <a:ext cx="1132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7326" extrusionOk="0">
                    <a:moveTo>
                      <a:pt x="608" y="3131"/>
                    </a:moveTo>
                    <a:cubicBezTo>
                      <a:pt x="1216" y="1246"/>
                      <a:pt x="2493" y="0"/>
                      <a:pt x="3405" y="304"/>
                    </a:cubicBezTo>
                    <a:cubicBezTo>
                      <a:pt x="4316" y="608"/>
                      <a:pt x="4529" y="2371"/>
                      <a:pt x="3921" y="4225"/>
                    </a:cubicBezTo>
                    <a:cubicBezTo>
                      <a:pt x="3313" y="6079"/>
                      <a:pt x="2067" y="7325"/>
                      <a:pt x="1155" y="7022"/>
                    </a:cubicBezTo>
                    <a:cubicBezTo>
                      <a:pt x="243" y="6718"/>
                      <a:pt x="0" y="4985"/>
                      <a:pt x="608" y="3131"/>
                    </a:cubicBezTo>
                    <a:close/>
                  </a:path>
                </a:pathLst>
              </a:custGeom>
              <a:solidFill>
                <a:schemeClr val="lt1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7"/>
              <p:cNvSpPr/>
              <p:nvPr/>
            </p:nvSpPr>
            <p:spPr>
              <a:xfrm>
                <a:off x="12232250" y="2435725"/>
                <a:ext cx="1748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2129" extrusionOk="0">
                    <a:moveTo>
                      <a:pt x="5958" y="5168"/>
                    </a:moveTo>
                    <a:cubicBezTo>
                      <a:pt x="4925" y="2098"/>
                      <a:pt x="2858" y="1"/>
                      <a:pt x="1338" y="518"/>
                    </a:cubicBezTo>
                    <a:lnTo>
                      <a:pt x="1" y="943"/>
                    </a:lnTo>
                    <a:cubicBezTo>
                      <a:pt x="214" y="882"/>
                      <a:pt x="457" y="852"/>
                      <a:pt x="730" y="913"/>
                    </a:cubicBezTo>
                    <a:cubicBezTo>
                      <a:pt x="2128" y="1126"/>
                      <a:pt x="3709" y="3041"/>
                      <a:pt x="4621" y="5624"/>
                    </a:cubicBezTo>
                    <a:cubicBezTo>
                      <a:pt x="5502" y="8269"/>
                      <a:pt x="5350" y="10761"/>
                      <a:pt x="4378" y="11764"/>
                    </a:cubicBezTo>
                    <a:cubicBezTo>
                      <a:pt x="4165" y="11946"/>
                      <a:pt x="3983" y="12068"/>
                      <a:pt x="3770" y="12129"/>
                    </a:cubicBezTo>
                    <a:lnTo>
                      <a:pt x="5077" y="11673"/>
                    </a:lnTo>
                    <a:cubicBezTo>
                      <a:pt x="6597" y="11187"/>
                      <a:pt x="6992" y="8269"/>
                      <a:pt x="5958" y="5168"/>
                    </a:cubicBezTo>
                    <a:close/>
                  </a:path>
                </a:pathLst>
              </a:custGeom>
              <a:solidFill>
                <a:srgbClr val="6C1CCC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7"/>
              <p:cNvSpPr/>
              <p:nvPr/>
            </p:nvSpPr>
            <p:spPr>
              <a:xfrm>
                <a:off x="12226175" y="2457775"/>
                <a:ext cx="143650" cy="2720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0883" extrusionOk="0">
                    <a:moveTo>
                      <a:pt x="973" y="0"/>
                    </a:moveTo>
                    <a:cubicBezTo>
                      <a:pt x="274" y="700"/>
                      <a:pt x="1" y="2007"/>
                      <a:pt x="153" y="3648"/>
                    </a:cubicBezTo>
                    <a:cubicBezTo>
                      <a:pt x="244" y="4438"/>
                      <a:pt x="426" y="5289"/>
                      <a:pt x="700" y="6110"/>
                    </a:cubicBezTo>
                    <a:cubicBezTo>
                      <a:pt x="1004" y="6991"/>
                      <a:pt x="1338" y="7751"/>
                      <a:pt x="1764" y="8420"/>
                    </a:cubicBezTo>
                    <a:cubicBezTo>
                      <a:pt x="2584" y="9788"/>
                      <a:pt x="3648" y="10700"/>
                      <a:pt x="4560" y="10882"/>
                    </a:cubicBezTo>
                    <a:cubicBezTo>
                      <a:pt x="5593" y="9849"/>
                      <a:pt x="5745" y="7326"/>
                      <a:pt x="4864" y="4712"/>
                    </a:cubicBezTo>
                    <a:cubicBezTo>
                      <a:pt x="4013" y="2098"/>
                      <a:pt x="2371" y="183"/>
                      <a:pt x="9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7"/>
              <p:cNvSpPr/>
              <p:nvPr/>
            </p:nvSpPr>
            <p:spPr>
              <a:xfrm>
                <a:off x="12184375" y="2457025"/>
                <a:ext cx="185450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1733" extrusionOk="0">
                    <a:moveTo>
                      <a:pt x="6536" y="4742"/>
                    </a:moveTo>
                    <a:cubicBezTo>
                      <a:pt x="5685" y="2128"/>
                      <a:pt x="4043" y="213"/>
                      <a:pt x="2645" y="30"/>
                    </a:cubicBezTo>
                    <a:cubicBezTo>
                      <a:pt x="2372" y="0"/>
                      <a:pt x="2129" y="0"/>
                      <a:pt x="1916" y="61"/>
                    </a:cubicBezTo>
                    <a:cubicBezTo>
                      <a:pt x="396" y="578"/>
                      <a:pt x="1" y="3496"/>
                      <a:pt x="1034" y="6565"/>
                    </a:cubicBezTo>
                    <a:cubicBezTo>
                      <a:pt x="2068" y="9635"/>
                      <a:pt x="4165" y="11733"/>
                      <a:pt x="5685" y="11246"/>
                    </a:cubicBezTo>
                    <a:cubicBezTo>
                      <a:pt x="5898" y="11155"/>
                      <a:pt x="6080" y="11064"/>
                      <a:pt x="6293" y="10851"/>
                    </a:cubicBezTo>
                    <a:cubicBezTo>
                      <a:pt x="7265" y="9879"/>
                      <a:pt x="7417" y="7356"/>
                      <a:pt x="6536" y="47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7"/>
              <p:cNvSpPr/>
              <p:nvPr/>
            </p:nvSpPr>
            <p:spPr>
              <a:xfrm>
                <a:off x="12222375" y="2507175"/>
                <a:ext cx="1132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7326" extrusionOk="0">
                    <a:moveTo>
                      <a:pt x="3922" y="3131"/>
                    </a:moveTo>
                    <a:cubicBezTo>
                      <a:pt x="3314" y="1246"/>
                      <a:pt x="2068" y="0"/>
                      <a:pt x="1156" y="304"/>
                    </a:cubicBezTo>
                    <a:cubicBezTo>
                      <a:pt x="244" y="608"/>
                      <a:pt x="1" y="2371"/>
                      <a:pt x="609" y="4225"/>
                    </a:cubicBezTo>
                    <a:cubicBezTo>
                      <a:pt x="1216" y="6079"/>
                      <a:pt x="2493" y="7325"/>
                      <a:pt x="3375" y="7022"/>
                    </a:cubicBezTo>
                    <a:cubicBezTo>
                      <a:pt x="4317" y="6718"/>
                      <a:pt x="4530" y="4985"/>
                      <a:pt x="3922" y="3131"/>
                    </a:cubicBezTo>
                    <a:close/>
                  </a:path>
                </a:pathLst>
              </a:custGeom>
              <a:solidFill>
                <a:srgbClr val="2D1B6A"/>
              </a:solidFill>
              <a:ln w="2275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7"/>
              <p:cNvSpPr/>
              <p:nvPr/>
            </p:nvSpPr>
            <p:spPr>
              <a:xfrm>
                <a:off x="12274050" y="2248050"/>
                <a:ext cx="9529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38117" h="16870" extrusionOk="0">
                    <a:moveTo>
                      <a:pt x="8420" y="16870"/>
                    </a:moveTo>
                    <a:cubicBezTo>
                      <a:pt x="3800" y="16870"/>
                      <a:pt x="1" y="13070"/>
                      <a:pt x="1" y="8420"/>
                    </a:cubicBezTo>
                    <a:cubicBezTo>
                      <a:pt x="1" y="3800"/>
                      <a:pt x="3800" y="0"/>
                      <a:pt x="8420" y="0"/>
                    </a:cubicBezTo>
                    <a:lnTo>
                      <a:pt x="29667" y="0"/>
                    </a:lnTo>
                    <a:cubicBezTo>
                      <a:pt x="34317" y="0"/>
                      <a:pt x="38117" y="3800"/>
                      <a:pt x="38117" y="8420"/>
                    </a:cubicBezTo>
                    <a:cubicBezTo>
                      <a:pt x="38117" y="13070"/>
                      <a:pt x="34317" y="16870"/>
                      <a:pt x="29667" y="168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7"/>
              <p:cNvSpPr/>
              <p:nvPr/>
            </p:nvSpPr>
            <p:spPr>
              <a:xfrm>
                <a:off x="12274050" y="2248050"/>
                <a:ext cx="952925" cy="210500"/>
              </a:xfrm>
              <a:custGeom>
                <a:avLst/>
                <a:gdLst/>
                <a:ahLst/>
                <a:cxnLst/>
                <a:rect l="l" t="t" r="r" b="b"/>
                <a:pathLst>
                  <a:path w="38117" h="8420" fill="none" extrusionOk="0">
                    <a:moveTo>
                      <a:pt x="1" y="8420"/>
                    </a:moveTo>
                    <a:cubicBezTo>
                      <a:pt x="1" y="3800"/>
                      <a:pt x="3800" y="0"/>
                      <a:pt x="8420" y="0"/>
                    </a:cubicBezTo>
                    <a:lnTo>
                      <a:pt x="29667" y="0"/>
                    </a:lnTo>
                    <a:cubicBezTo>
                      <a:pt x="34317" y="0"/>
                      <a:pt x="38117" y="3800"/>
                      <a:pt x="38117" y="8420"/>
                    </a:cubicBez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7"/>
              <p:cNvSpPr/>
              <p:nvPr/>
            </p:nvSpPr>
            <p:spPr>
              <a:xfrm>
                <a:off x="12305975" y="2281475"/>
                <a:ext cx="886800" cy="35490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4196" extrusionOk="0">
                    <a:moveTo>
                      <a:pt x="28359" y="14195"/>
                    </a:moveTo>
                    <a:lnTo>
                      <a:pt x="7113" y="14195"/>
                    </a:lnTo>
                    <a:cubicBezTo>
                      <a:pt x="3192" y="14195"/>
                      <a:pt x="0" y="11004"/>
                      <a:pt x="0" y="7083"/>
                    </a:cubicBezTo>
                    <a:lnTo>
                      <a:pt x="0" y="7083"/>
                    </a:lnTo>
                    <a:cubicBezTo>
                      <a:pt x="0" y="3192"/>
                      <a:pt x="3192" y="1"/>
                      <a:pt x="7113" y="1"/>
                    </a:cubicBezTo>
                    <a:lnTo>
                      <a:pt x="28359" y="1"/>
                    </a:lnTo>
                    <a:cubicBezTo>
                      <a:pt x="32280" y="1"/>
                      <a:pt x="35472" y="3192"/>
                      <a:pt x="35472" y="7083"/>
                    </a:cubicBezTo>
                    <a:lnTo>
                      <a:pt x="35472" y="7083"/>
                    </a:lnTo>
                    <a:cubicBezTo>
                      <a:pt x="35472" y="11004"/>
                      <a:pt x="32280" y="14195"/>
                      <a:pt x="28359" y="14195"/>
                    </a:cubicBezTo>
                    <a:close/>
                  </a:path>
                </a:pathLst>
              </a:custGeom>
              <a:solidFill>
                <a:schemeClr val="dk2"/>
              </a:solidFill>
              <a:ln w="3050" cap="flat" cmpd="sng">
                <a:solidFill>
                  <a:srgbClr val="1F1E2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7"/>
              <p:cNvSpPr/>
              <p:nvPr/>
            </p:nvSpPr>
            <p:spPr>
              <a:xfrm>
                <a:off x="12328775" y="2287550"/>
                <a:ext cx="864000" cy="348825"/>
              </a:xfrm>
              <a:custGeom>
                <a:avLst/>
                <a:gdLst/>
                <a:ahLst/>
                <a:cxnLst/>
                <a:rect l="l" t="t" r="r" b="b"/>
                <a:pathLst>
                  <a:path w="34560" h="13953" extrusionOk="0">
                    <a:moveTo>
                      <a:pt x="29332" y="1"/>
                    </a:moveTo>
                    <a:cubicBezTo>
                      <a:pt x="29909" y="1034"/>
                      <a:pt x="30213" y="2220"/>
                      <a:pt x="30213" y="3466"/>
                    </a:cubicBezTo>
                    <a:cubicBezTo>
                      <a:pt x="30213" y="5442"/>
                      <a:pt x="29423" y="7205"/>
                      <a:pt x="28116" y="8481"/>
                    </a:cubicBezTo>
                    <a:cubicBezTo>
                      <a:pt x="26839" y="9788"/>
                      <a:pt x="25076" y="10578"/>
                      <a:pt x="23101" y="10578"/>
                    </a:cubicBezTo>
                    <a:lnTo>
                      <a:pt x="1885" y="10578"/>
                    </a:lnTo>
                    <a:cubicBezTo>
                      <a:pt x="1216" y="10578"/>
                      <a:pt x="608" y="10457"/>
                      <a:pt x="0" y="10305"/>
                    </a:cubicBezTo>
                    <a:lnTo>
                      <a:pt x="0" y="10305"/>
                    </a:lnTo>
                    <a:cubicBezTo>
                      <a:pt x="1216" y="12463"/>
                      <a:pt x="3526" y="13952"/>
                      <a:pt x="6201" y="13952"/>
                    </a:cubicBezTo>
                    <a:lnTo>
                      <a:pt x="27447" y="13952"/>
                    </a:lnTo>
                    <a:cubicBezTo>
                      <a:pt x="29423" y="13952"/>
                      <a:pt x="31156" y="13162"/>
                      <a:pt x="32463" y="11855"/>
                    </a:cubicBezTo>
                    <a:cubicBezTo>
                      <a:pt x="33739" y="10578"/>
                      <a:pt x="34560" y="8816"/>
                      <a:pt x="34560" y="6840"/>
                    </a:cubicBezTo>
                    <a:cubicBezTo>
                      <a:pt x="34560" y="3588"/>
                      <a:pt x="32341" y="852"/>
                      <a:pt x="29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7"/>
              <p:cNvSpPr/>
              <p:nvPr/>
            </p:nvSpPr>
            <p:spPr>
              <a:xfrm>
                <a:off x="12002000" y="4007950"/>
                <a:ext cx="15874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3498" h="3375" extrusionOk="0">
                    <a:moveTo>
                      <a:pt x="244" y="0"/>
                    </a:moveTo>
                    <a:cubicBezTo>
                      <a:pt x="153" y="1155"/>
                      <a:pt x="92" y="2280"/>
                      <a:pt x="1" y="3374"/>
                    </a:cubicBezTo>
                    <a:lnTo>
                      <a:pt x="63498" y="3374"/>
                    </a:lnTo>
                    <a:cubicBezTo>
                      <a:pt x="63437" y="2250"/>
                      <a:pt x="63346" y="1095"/>
                      <a:pt x="632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7"/>
              <p:cNvSpPr/>
              <p:nvPr/>
            </p:nvSpPr>
            <p:spPr>
              <a:xfrm>
                <a:off x="11992125" y="4197925"/>
                <a:ext cx="161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4440" h="3375" extrusionOk="0">
                    <a:moveTo>
                      <a:pt x="183" y="0"/>
                    </a:moveTo>
                    <a:cubicBezTo>
                      <a:pt x="92" y="1155"/>
                      <a:pt x="31" y="2280"/>
                      <a:pt x="1" y="3374"/>
                    </a:cubicBezTo>
                    <a:lnTo>
                      <a:pt x="64440" y="3374"/>
                    </a:lnTo>
                    <a:cubicBezTo>
                      <a:pt x="64348" y="2250"/>
                      <a:pt x="64288" y="1095"/>
                      <a:pt x="64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7"/>
              <p:cNvSpPr/>
              <p:nvPr/>
            </p:nvSpPr>
            <p:spPr>
              <a:xfrm>
                <a:off x="11983000" y="4387125"/>
                <a:ext cx="16292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170" h="3375" extrusionOk="0">
                    <a:moveTo>
                      <a:pt x="153" y="1"/>
                    </a:moveTo>
                    <a:cubicBezTo>
                      <a:pt x="92" y="1125"/>
                      <a:pt x="31" y="2280"/>
                      <a:pt x="1" y="3375"/>
                    </a:cubicBezTo>
                    <a:lnTo>
                      <a:pt x="65169" y="3375"/>
                    </a:lnTo>
                    <a:cubicBezTo>
                      <a:pt x="65109" y="2250"/>
                      <a:pt x="65048" y="1125"/>
                      <a:pt x="65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7"/>
              <p:cNvSpPr/>
              <p:nvPr/>
            </p:nvSpPr>
            <p:spPr>
              <a:xfrm>
                <a:off x="11976925" y="4577100"/>
                <a:ext cx="16414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656" h="3375" extrusionOk="0">
                    <a:moveTo>
                      <a:pt x="62" y="1"/>
                    </a:moveTo>
                    <a:cubicBezTo>
                      <a:pt x="31" y="1125"/>
                      <a:pt x="31" y="2280"/>
                      <a:pt x="1" y="3375"/>
                    </a:cubicBezTo>
                    <a:lnTo>
                      <a:pt x="65656" y="3375"/>
                    </a:lnTo>
                    <a:cubicBezTo>
                      <a:pt x="65656" y="2250"/>
                      <a:pt x="65595" y="1095"/>
                      <a:pt x="65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7"/>
              <p:cNvSpPr/>
              <p:nvPr/>
            </p:nvSpPr>
            <p:spPr>
              <a:xfrm>
                <a:off x="11973900" y="4766325"/>
                <a:ext cx="16467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868" h="3375" extrusionOk="0">
                    <a:moveTo>
                      <a:pt x="31" y="0"/>
                    </a:moveTo>
                    <a:cubicBezTo>
                      <a:pt x="31" y="1155"/>
                      <a:pt x="0" y="2280"/>
                      <a:pt x="0" y="3374"/>
                    </a:cubicBezTo>
                    <a:lnTo>
                      <a:pt x="65868" y="3374"/>
                    </a:lnTo>
                    <a:cubicBezTo>
                      <a:pt x="65868" y="2280"/>
                      <a:pt x="65868" y="1125"/>
                      <a:pt x="65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7"/>
              <p:cNvSpPr/>
              <p:nvPr/>
            </p:nvSpPr>
            <p:spPr>
              <a:xfrm>
                <a:off x="11973125" y="4956300"/>
                <a:ext cx="1647475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65899" h="3374" extrusionOk="0">
                    <a:moveTo>
                      <a:pt x="1" y="0"/>
                    </a:moveTo>
                    <a:lnTo>
                      <a:pt x="1" y="3374"/>
                    </a:lnTo>
                    <a:lnTo>
                      <a:pt x="65868" y="3374"/>
                    </a:lnTo>
                    <a:cubicBezTo>
                      <a:pt x="65899" y="2219"/>
                      <a:pt x="65899" y="1094"/>
                      <a:pt x="65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7"/>
              <p:cNvSpPr/>
              <p:nvPr/>
            </p:nvSpPr>
            <p:spPr>
              <a:xfrm>
                <a:off x="11973900" y="5146250"/>
                <a:ext cx="16444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5777" h="3375" extrusionOk="0">
                    <a:moveTo>
                      <a:pt x="0" y="1"/>
                    </a:moveTo>
                    <a:cubicBezTo>
                      <a:pt x="0" y="1217"/>
                      <a:pt x="31" y="2311"/>
                      <a:pt x="31" y="3375"/>
                    </a:cubicBezTo>
                    <a:lnTo>
                      <a:pt x="65655" y="3375"/>
                    </a:lnTo>
                    <a:cubicBezTo>
                      <a:pt x="65685" y="2220"/>
                      <a:pt x="65716" y="1095"/>
                      <a:pt x="657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7"/>
              <p:cNvSpPr/>
              <p:nvPr/>
            </p:nvSpPr>
            <p:spPr>
              <a:xfrm>
                <a:off x="10881925" y="1238900"/>
                <a:ext cx="3526700" cy="2480325"/>
              </a:xfrm>
              <a:custGeom>
                <a:avLst/>
                <a:gdLst/>
                <a:ahLst/>
                <a:cxnLst/>
                <a:rect l="l" t="t" r="r" b="b"/>
                <a:pathLst>
                  <a:path w="141068" h="99213" extrusionOk="0">
                    <a:moveTo>
                      <a:pt x="132344" y="99212"/>
                    </a:moveTo>
                    <a:lnTo>
                      <a:pt x="8724" y="99212"/>
                    </a:lnTo>
                    <a:cubicBezTo>
                      <a:pt x="3922" y="99212"/>
                      <a:pt x="1" y="95291"/>
                      <a:pt x="1" y="90519"/>
                    </a:cubicBezTo>
                    <a:lnTo>
                      <a:pt x="1" y="8724"/>
                    </a:lnTo>
                    <a:cubicBezTo>
                      <a:pt x="1" y="3922"/>
                      <a:pt x="3922" y="1"/>
                      <a:pt x="8724" y="1"/>
                    </a:cubicBezTo>
                    <a:lnTo>
                      <a:pt x="132344" y="1"/>
                    </a:lnTo>
                    <a:cubicBezTo>
                      <a:pt x="137146" y="1"/>
                      <a:pt x="141067" y="3922"/>
                      <a:pt x="141067" y="8724"/>
                    </a:cubicBezTo>
                    <a:lnTo>
                      <a:pt x="141067" y="90519"/>
                    </a:lnTo>
                    <a:cubicBezTo>
                      <a:pt x="141067" y="95352"/>
                      <a:pt x="137176" y="99212"/>
                      <a:pt x="132344" y="992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84BDE7">
                      <a:alpha val="63921"/>
                    </a:srgbClr>
                  </a:gs>
                  <a:gs pos="100000">
                    <a:srgbClr val="84BDE7">
                      <a:alpha val="10196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7"/>
              <p:cNvSpPr/>
              <p:nvPr/>
            </p:nvSpPr>
            <p:spPr>
              <a:xfrm>
                <a:off x="10881925" y="1238900"/>
                <a:ext cx="3526700" cy="2480325"/>
              </a:xfrm>
              <a:custGeom>
                <a:avLst/>
                <a:gdLst/>
                <a:ahLst/>
                <a:cxnLst/>
                <a:rect l="l" t="t" r="r" b="b"/>
                <a:pathLst>
                  <a:path w="141068" h="99213" fill="none" extrusionOk="0">
                    <a:moveTo>
                      <a:pt x="132344" y="99212"/>
                    </a:moveTo>
                    <a:lnTo>
                      <a:pt x="8724" y="99212"/>
                    </a:lnTo>
                    <a:cubicBezTo>
                      <a:pt x="3922" y="99212"/>
                      <a:pt x="1" y="95291"/>
                      <a:pt x="1" y="90519"/>
                    </a:cubicBezTo>
                    <a:lnTo>
                      <a:pt x="1" y="8724"/>
                    </a:lnTo>
                    <a:cubicBezTo>
                      <a:pt x="1" y="3922"/>
                      <a:pt x="3922" y="1"/>
                      <a:pt x="8724" y="1"/>
                    </a:cubicBezTo>
                    <a:lnTo>
                      <a:pt x="132344" y="1"/>
                    </a:lnTo>
                    <a:cubicBezTo>
                      <a:pt x="137146" y="1"/>
                      <a:pt x="141067" y="3922"/>
                      <a:pt x="141067" y="8724"/>
                    </a:cubicBezTo>
                    <a:lnTo>
                      <a:pt x="141067" y="90519"/>
                    </a:lnTo>
                    <a:cubicBezTo>
                      <a:pt x="141067" y="95352"/>
                      <a:pt x="137176" y="99212"/>
                      <a:pt x="132344" y="99212"/>
                    </a:cubicBezTo>
                    <a:close/>
                  </a:path>
                </a:pathLst>
              </a:custGeom>
              <a:noFill/>
              <a:ln w="220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7"/>
              <p:cNvSpPr/>
              <p:nvPr/>
            </p:nvSpPr>
            <p:spPr>
              <a:xfrm>
                <a:off x="10381150" y="1526150"/>
                <a:ext cx="632275" cy="1265250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50610" fill="none" extrusionOk="0">
                    <a:moveTo>
                      <a:pt x="25290" y="50609"/>
                    </a:moveTo>
                    <a:cubicBezTo>
                      <a:pt x="11308" y="50609"/>
                      <a:pt x="1" y="39272"/>
                      <a:pt x="1" y="25290"/>
                    </a:cubicBezTo>
                    <a:cubicBezTo>
                      <a:pt x="1" y="11308"/>
                      <a:pt x="11308" y="0"/>
                      <a:pt x="25290" y="0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7"/>
              <p:cNvSpPr/>
              <p:nvPr/>
            </p:nvSpPr>
            <p:spPr>
              <a:xfrm>
                <a:off x="11013400" y="1637850"/>
                <a:ext cx="520550" cy="10410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41643" fill="none" extrusionOk="0">
                    <a:moveTo>
                      <a:pt x="0" y="1"/>
                    </a:moveTo>
                    <a:cubicBezTo>
                      <a:pt x="11520" y="1"/>
                      <a:pt x="20821" y="9362"/>
                      <a:pt x="20821" y="20822"/>
                    </a:cubicBezTo>
                    <a:cubicBezTo>
                      <a:pt x="20821" y="32341"/>
                      <a:pt x="11490" y="41643"/>
                      <a:pt x="0" y="41643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7"/>
              <p:cNvSpPr/>
              <p:nvPr/>
            </p:nvSpPr>
            <p:spPr>
              <a:xfrm>
                <a:off x="10603800" y="1749550"/>
                <a:ext cx="409625" cy="81842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32737" fill="none" extrusionOk="0">
                    <a:moveTo>
                      <a:pt x="16384" y="32737"/>
                    </a:moveTo>
                    <a:cubicBezTo>
                      <a:pt x="7357" y="32737"/>
                      <a:pt x="1" y="25411"/>
                      <a:pt x="1" y="16354"/>
                    </a:cubicBezTo>
                    <a:cubicBezTo>
                      <a:pt x="1" y="7326"/>
                      <a:pt x="7357" y="1"/>
                      <a:pt x="16384" y="1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7"/>
              <p:cNvSpPr/>
              <p:nvPr/>
            </p:nvSpPr>
            <p:spPr>
              <a:xfrm>
                <a:off x="11013400" y="1861250"/>
                <a:ext cx="297125" cy="595025"/>
              </a:xfrm>
              <a:custGeom>
                <a:avLst/>
                <a:gdLst/>
                <a:ahLst/>
                <a:cxnLst/>
                <a:rect l="l" t="t" r="r" b="b"/>
                <a:pathLst>
                  <a:path w="11885" h="23801" fill="none" extrusionOk="0">
                    <a:moveTo>
                      <a:pt x="0" y="1"/>
                    </a:moveTo>
                    <a:cubicBezTo>
                      <a:pt x="6566" y="1"/>
                      <a:pt x="11885" y="5320"/>
                      <a:pt x="11885" y="11886"/>
                    </a:cubicBezTo>
                    <a:cubicBezTo>
                      <a:pt x="11885" y="18481"/>
                      <a:pt x="6566" y="23801"/>
                      <a:pt x="0" y="23801"/>
                    </a:cubicBezTo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7"/>
              <p:cNvSpPr/>
              <p:nvPr/>
            </p:nvSpPr>
            <p:spPr>
              <a:xfrm>
                <a:off x="10808975" y="1953975"/>
                <a:ext cx="409600" cy="410350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16414" fill="none" extrusionOk="0">
                    <a:moveTo>
                      <a:pt x="9910" y="973"/>
                    </a:moveTo>
                    <a:cubicBezTo>
                      <a:pt x="13891" y="1915"/>
                      <a:pt x="16384" y="5927"/>
                      <a:pt x="15442" y="9909"/>
                    </a:cubicBezTo>
                    <a:cubicBezTo>
                      <a:pt x="14499" y="13921"/>
                      <a:pt x="10487" y="16414"/>
                      <a:pt x="6475" y="15441"/>
                    </a:cubicBezTo>
                    <a:cubicBezTo>
                      <a:pt x="2463" y="14499"/>
                      <a:pt x="1" y="10487"/>
                      <a:pt x="943" y="6505"/>
                    </a:cubicBezTo>
                    <a:cubicBezTo>
                      <a:pt x="1885" y="2493"/>
                      <a:pt x="5897" y="0"/>
                      <a:pt x="9910" y="973"/>
                    </a:cubicBezTo>
                    <a:close/>
                  </a:path>
                </a:pathLst>
              </a:custGeom>
              <a:noFill/>
              <a:ln w="28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7"/>
              <p:cNvSpPr/>
              <p:nvPr/>
            </p:nvSpPr>
            <p:spPr>
              <a:xfrm>
                <a:off x="10907000" y="2062325"/>
                <a:ext cx="2135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8542" h="7746" extrusionOk="0">
                    <a:moveTo>
                      <a:pt x="4272" y="1"/>
                    </a:moveTo>
                    <a:cubicBezTo>
                      <a:pt x="2510" y="1"/>
                      <a:pt x="930" y="1195"/>
                      <a:pt x="487" y="2991"/>
                    </a:cubicBezTo>
                    <a:cubicBezTo>
                      <a:pt x="1" y="5058"/>
                      <a:pt x="1308" y="7156"/>
                      <a:pt x="3375" y="7642"/>
                    </a:cubicBezTo>
                    <a:cubicBezTo>
                      <a:pt x="3675" y="7712"/>
                      <a:pt x="3976" y="7745"/>
                      <a:pt x="4271" y="7745"/>
                    </a:cubicBezTo>
                    <a:cubicBezTo>
                      <a:pt x="6033" y="7745"/>
                      <a:pt x="7613" y="6551"/>
                      <a:pt x="8056" y="4754"/>
                    </a:cubicBezTo>
                    <a:cubicBezTo>
                      <a:pt x="8542" y="2688"/>
                      <a:pt x="7235" y="590"/>
                      <a:pt x="5168" y="104"/>
                    </a:cubicBezTo>
                    <a:cubicBezTo>
                      <a:pt x="4867" y="34"/>
                      <a:pt x="4567" y="1"/>
                      <a:pt x="42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7"/>
              <p:cNvSpPr/>
              <p:nvPr/>
            </p:nvSpPr>
            <p:spPr>
              <a:xfrm>
                <a:off x="10524775" y="1662175"/>
                <a:ext cx="991700" cy="991675"/>
              </a:xfrm>
              <a:custGeom>
                <a:avLst/>
                <a:gdLst/>
                <a:ahLst/>
                <a:cxnLst/>
                <a:rect l="l" t="t" r="r" b="b"/>
                <a:pathLst>
                  <a:path w="39668" h="39667" extrusionOk="0">
                    <a:moveTo>
                      <a:pt x="39667" y="19818"/>
                    </a:moveTo>
                    <a:cubicBezTo>
                      <a:pt x="39667" y="30761"/>
                      <a:pt x="30791" y="39666"/>
                      <a:pt x="19849" y="39666"/>
                    </a:cubicBezTo>
                    <a:cubicBezTo>
                      <a:pt x="8907" y="39666"/>
                      <a:pt x="1" y="30761"/>
                      <a:pt x="1" y="19818"/>
                    </a:cubicBezTo>
                    <a:cubicBezTo>
                      <a:pt x="1" y="8876"/>
                      <a:pt x="8907" y="0"/>
                      <a:pt x="19849" y="0"/>
                    </a:cubicBezTo>
                    <a:cubicBezTo>
                      <a:pt x="30791" y="0"/>
                      <a:pt x="39667" y="8876"/>
                      <a:pt x="39667" y="19818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7"/>
              <p:cNvSpPr/>
              <p:nvPr/>
            </p:nvSpPr>
            <p:spPr>
              <a:xfrm>
                <a:off x="10729950" y="1867350"/>
                <a:ext cx="581350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3253" extrusionOk="0">
                    <a:moveTo>
                      <a:pt x="23253" y="11611"/>
                    </a:moveTo>
                    <a:cubicBezTo>
                      <a:pt x="23253" y="18025"/>
                      <a:pt x="18056" y="23253"/>
                      <a:pt x="11642" y="23253"/>
                    </a:cubicBezTo>
                    <a:cubicBezTo>
                      <a:pt x="5229" y="23253"/>
                      <a:pt x="0" y="18025"/>
                      <a:pt x="0" y="11611"/>
                    </a:cubicBezTo>
                    <a:cubicBezTo>
                      <a:pt x="0" y="5198"/>
                      <a:pt x="5229" y="0"/>
                      <a:pt x="11642" y="0"/>
                    </a:cubicBezTo>
                    <a:cubicBezTo>
                      <a:pt x="18056" y="0"/>
                      <a:pt x="23253" y="5198"/>
                      <a:pt x="23253" y="1161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7"/>
              <p:cNvSpPr/>
              <p:nvPr/>
            </p:nvSpPr>
            <p:spPr>
              <a:xfrm>
                <a:off x="13163875" y="1450150"/>
                <a:ext cx="12151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48604" h="33163" extrusionOk="0">
                    <a:moveTo>
                      <a:pt x="3679" y="1"/>
                    </a:moveTo>
                    <a:cubicBezTo>
                      <a:pt x="1673" y="1"/>
                      <a:pt x="1" y="1642"/>
                      <a:pt x="1" y="3679"/>
                    </a:cubicBezTo>
                    <a:lnTo>
                      <a:pt x="1" y="29485"/>
                    </a:lnTo>
                    <a:cubicBezTo>
                      <a:pt x="1" y="31491"/>
                      <a:pt x="1642" y="33162"/>
                      <a:pt x="3679" y="33162"/>
                    </a:cubicBezTo>
                    <a:lnTo>
                      <a:pt x="44926" y="33162"/>
                    </a:lnTo>
                    <a:cubicBezTo>
                      <a:pt x="46932" y="33162"/>
                      <a:pt x="48604" y="31521"/>
                      <a:pt x="48604" y="29485"/>
                    </a:cubicBezTo>
                    <a:lnTo>
                      <a:pt x="48604" y="3679"/>
                    </a:lnTo>
                    <a:cubicBezTo>
                      <a:pt x="48604" y="1673"/>
                      <a:pt x="46962" y="1"/>
                      <a:pt x="44926" y="1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7"/>
              <p:cNvSpPr/>
              <p:nvPr/>
            </p:nvSpPr>
            <p:spPr>
              <a:xfrm>
                <a:off x="13163875" y="1450150"/>
                <a:ext cx="12151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48604" h="33163" fill="none" extrusionOk="0">
                    <a:moveTo>
                      <a:pt x="44926" y="33162"/>
                    </a:moveTo>
                    <a:lnTo>
                      <a:pt x="3679" y="33162"/>
                    </a:lnTo>
                    <a:cubicBezTo>
                      <a:pt x="1642" y="33162"/>
                      <a:pt x="1" y="31491"/>
                      <a:pt x="1" y="29485"/>
                    </a:cubicBezTo>
                    <a:lnTo>
                      <a:pt x="1" y="3679"/>
                    </a:lnTo>
                    <a:cubicBezTo>
                      <a:pt x="1" y="1642"/>
                      <a:pt x="1673" y="1"/>
                      <a:pt x="3679" y="1"/>
                    </a:cubicBezTo>
                    <a:lnTo>
                      <a:pt x="44926" y="1"/>
                    </a:lnTo>
                    <a:cubicBezTo>
                      <a:pt x="46962" y="1"/>
                      <a:pt x="48604" y="1673"/>
                      <a:pt x="48604" y="3679"/>
                    </a:cubicBezTo>
                    <a:lnTo>
                      <a:pt x="48604" y="29485"/>
                    </a:lnTo>
                    <a:cubicBezTo>
                      <a:pt x="48604" y="31521"/>
                      <a:pt x="46932" y="33162"/>
                      <a:pt x="44926" y="33162"/>
                    </a:cubicBezTo>
                    <a:close/>
                  </a:path>
                </a:pathLst>
              </a:custGeom>
              <a:noFill/>
              <a:ln w="9875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7"/>
              <p:cNvSpPr/>
              <p:nvPr/>
            </p:nvSpPr>
            <p:spPr>
              <a:xfrm>
                <a:off x="14128950" y="1584650"/>
                <a:ext cx="95000" cy="950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01" extrusionOk="0">
                    <a:moveTo>
                      <a:pt x="1915" y="1"/>
                    </a:moveTo>
                    <a:cubicBezTo>
                      <a:pt x="852" y="1"/>
                      <a:pt x="0" y="882"/>
                      <a:pt x="0" y="1916"/>
                    </a:cubicBezTo>
                    <a:cubicBezTo>
                      <a:pt x="0" y="2980"/>
                      <a:pt x="852" y="3800"/>
                      <a:pt x="1915" y="3800"/>
                    </a:cubicBezTo>
                    <a:cubicBezTo>
                      <a:pt x="2979" y="3800"/>
                      <a:pt x="3800" y="2949"/>
                      <a:pt x="3800" y="1916"/>
                    </a:cubicBezTo>
                    <a:cubicBezTo>
                      <a:pt x="3800" y="882"/>
                      <a:pt x="2979" y="1"/>
                      <a:pt x="1915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7"/>
              <p:cNvSpPr/>
              <p:nvPr/>
            </p:nvSpPr>
            <p:spPr>
              <a:xfrm>
                <a:off x="13377425" y="2058075"/>
                <a:ext cx="532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129" extrusionOk="0">
                    <a:moveTo>
                      <a:pt x="1064" y="0"/>
                    </a:moveTo>
                    <a:cubicBezTo>
                      <a:pt x="517" y="0"/>
                      <a:pt x="0" y="456"/>
                      <a:pt x="0" y="1064"/>
                    </a:cubicBezTo>
                    <a:cubicBezTo>
                      <a:pt x="0" y="1642"/>
                      <a:pt x="456" y="2128"/>
                      <a:pt x="1064" y="2128"/>
                    </a:cubicBezTo>
                    <a:cubicBezTo>
                      <a:pt x="1641" y="2128"/>
                      <a:pt x="2128" y="1672"/>
                      <a:pt x="2128" y="1064"/>
                    </a:cubicBezTo>
                    <a:cubicBezTo>
                      <a:pt x="2128" y="487"/>
                      <a:pt x="1641" y="0"/>
                      <a:pt x="1064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7"/>
              <p:cNvSpPr/>
              <p:nvPr/>
            </p:nvSpPr>
            <p:spPr>
              <a:xfrm>
                <a:off x="14119825" y="2095300"/>
                <a:ext cx="41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43" extrusionOk="0">
                    <a:moveTo>
                      <a:pt x="821" y="1"/>
                    </a:moveTo>
                    <a:cubicBezTo>
                      <a:pt x="365" y="1"/>
                      <a:pt x="1" y="365"/>
                      <a:pt x="1" y="821"/>
                    </a:cubicBezTo>
                    <a:cubicBezTo>
                      <a:pt x="1" y="1277"/>
                      <a:pt x="365" y="1642"/>
                      <a:pt x="821" y="1642"/>
                    </a:cubicBezTo>
                    <a:cubicBezTo>
                      <a:pt x="1277" y="1642"/>
                      <a:pt x="1672" y="1277"/>
                      <a:pt x="1672" y="821"/>
                    </a:cubicBezTo>
                    <a:cubicBezTo>
                      <a:pt x="1672" y="365"/>
                      <a:pt x="1277" y="1"/>
                      <a:pt x="82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7"/>
              <p:cNvSpPr/>
              <p:nvPr/>
            </p:nvSpPr>
            <p:spPr>
              <a:xfrm>
                <a:off x="13502800" y="1639375"/>
                <a:ext cx="950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00" extrusionOk="0">
                    <a:moveTo>
                      <a:pt x="1915" y="0"/>
                    </a:moveTo>
                    <a:cubicBezTo>
                      <a:pt x="851" y="0"/>
                      <a:pt x="0" y="821"/>
                      <a:pt x="0" y="1885"/>
                    </a:cubicBezTo>
                    <a:cubicBezTo>
                      <a:pt x="0" y="2949"/>
                      <a:pt x="851" y="3800"/>
                      <a:pt x="1915" y="3800"/>
                    </a:cubicBezTo>
                    <a:cubicBezTo>
                      <a:pt x="2949" y="3800"/>
                      <a:pt x="3800" y="2949"/>
                      <a:pt x="3800" y="1885"/>
                    </a:cubicBezTo>
                    <a:cubicBezTo>
                      <a:pt x="3800" y="821"/>
                      <a:pt x="2949" y="0"/>
                      <a:pt x="1915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7"/>
              <p:cNvSpPr/>
              <p:nvPr/>
            </p:nvSpPr>
            <p:spPr>
              <a:xfrm>
                <a:off x="14080325" y="1283750"/>
                <a:ext cx="496975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19879" h="13618" extrusionOk="0">
                    <a:moveTo>
                      <a:pt x="1520" y="0"/>
                    </a:moveTo>
                    <a:cubicBezTo>
                      <a:pt x="699" y="0"/>
                      <a:pt x="0" y="699"/>
                      <a:pt x="0" y="1520"/>
                    </a:cubicBezTo>
                    <a:lnTo>
                      <a:pt x="0" y="12098"/>
                    </a:lnTo>
                    <a:cubicBezTo>
                      <a:pt x="0" y="12918"/>
                      <a:pt x="699" y="13617"/>
                      <a:pt x="1520" y="13617"/>
                    </a:cubicBezTo>
                    <a:lnTo>
                      <a:pt x="18359" y="13617"/>
                    </a:lnTo>
                    <a:cubicBezTo>
                      <a:pt x="19210" y="13617"/>
                      <a:pt x="19879" y="12918"/>
                      <a:pt x="19879" y="12098"/>
                    </a:cubicBezTo>
                    <a:lnTo>
                      <a:pt x="19879" y="1520"/>
                    </a:lnTo>
                    <a:cubicBezTo>
                      <a:pt x="19879" y="699"/>
                      <a:pt x="19210" y="0"/>
                      <a:pt x="18359" y="0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7"/>
              <p:cNvSpPr/>
              <p:nvPr/>
            </p:nvSpPr>
            <p:spPr>
              <a:xfrm>
                <a:off x="14080325" y="1283750"/>
                <a:ext cx="496975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19879" h="13618" fill="none" extrusionOk="0">
                    <a:moveTo>
                      <a:pt x="18359" y="13617"/>
                    </a:moveTo>
                    <a:lnTo>
                      <a:pt x="1520" y="13617"/>
                    </a:lnTo>
                    <a:cubicBezTo>
                      <a:pt x="699" y="13617"/>
                      <a:pt x="0" y="12918"/>
                      <a:pt x="0" y="12098"/>
                    </a:cubicBezTo>
                    <a:lnTo>
                      <a:pt x="0" y="1520"/>
                    </a:lnTo>
                    <a:cubicBezTo>
                      <a:pt x="0" y="699"/>
                      <a:pt x="699" y="0"/>
                      <a:pt x="1520" y="0"/>
                    </a:cubicBezTo>
                    <a:lnTo>
                      <a:pt x="18359" y="0"/>
                    </a:lnTo>
                    <a:cubicBezTo>
                      <a:pt x="19210" y="0"/>
                      <a:pt x="19879" y="699"/>
                      <a:pt x="19879" y="1520"/>
                    </a:cubicBezTo>
                    <a:lnTo>
                      <a:pt x="19879" y="12098"/>
                    </a:lnTo>
                    <a:cubicBezTo>
                      <a:pt x="19879" y="12918"/>
                      <a:pt x="19210" y="13617"/>
                      <a:pt x="18359" y="13617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 w="3800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7"/>
              <p:cNvSpPr/>
              <p:nvPr/>
            </p:nvSpPr>
            <p:spPr>
              <a:xfrm>
                <a:off x="14475450" y="1339975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1"/>
                    </a:moveTo>
                    <a:cubicBezTo>
                      <a:pt x="335" y="1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1"/>
                      <a:pt x="76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7"/>
              <p:cNvSpPr/>
              <p:nvPr/>
            </p:nvSpPr>
            <p:spPr>
              <a:xfrm>
                <a:off x="14166950" y="1533000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456" y="0"/>
                    </a:moveTo>
                    <a:cubicBezTo>
                      <a:pt x="183" y="0"/>
                      <a:pt x="0" y="213"/>
                      <a:pt x="0" y="456"/>
                    </a:cubicBezTo>
                    <a:cubicBezTo>
                      <a:pt x="0" y="699"/>
                      <a:pt x="243" y="912"/>
                      <a:pt x="456" y="912"/>
                    </a:cubicBezTo>
                    <a:cubicBezTo>
                      <a:pt x="730" y="912"/>
                      <a:pt x="912" y="669"/>
                      <a:pt x="912" y="456"/>
                    </a:cubicBezTo>
                    <a:cubicBezTo>
                      <a:pt x="912" y="182"/>
                      <a:pt x="699" y="0"/>
                      <a:pt x="456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7"/>
              <p:cNvSpPr/>
              <p:nvPr/>
            </p:nvSpPr>
            <p:spPr>
              <a:xfrm>
                <a:off x="14470900" y="1548175"/>
                <a:ext cx="175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70" extrusionOk="0">
                    <a:moveTo>
                      <a:pt x="335" y="1"/>
                    </a:moveTo>
                    <a:cubicBezTo>
                      <a:pt x="153" y="1"/>
                      <a:pt x="1" y="153"/>
                      <a:pt x="1" y="335"/>
                    </a:cubicBezTo>
                    <a:cubicBezTo>
                      <a:pt x="1" y="518"/>
                      <a:pt x="153" y="670"/>
                      <a:pt x="335" y="670"/>
                    </a:cubicBezTo>
                    <a:cubicBezTo>
                      <a:pt x="548" y="670"/>
                      <a:pt x="700" y="518"/>
                      <a:pt x="700" y="335"/>
                    </a:cubicBezTo>
                    <a:cubicBezTo>
                      <a:pt x="700" y="153"/>
                      <a:pt x="548" y="31"/>
                      <a:pt x="335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7"/>
              <p:cNvSpPr/>
              <p:nvPr/>
            </p:nvSpPr>
            <p:spPr>
              <a:xfrm>
                <a:off x="14219375" y="1362025"/>
                <a:ext cx="380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0" extrusionOk="0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7"/>
              <p:cNvSpPr/>
              <p:nvPr/>
            </p:nvSpPr>
            <p:spPr>
              <a:xfrm>
                <a:off x="12908550" y="2032225"/>
                <a:ext cx="497000" cy="3404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13619" extrusionOk="0">
                    <a:moveTo>
                      <a:pt x="1521" y="1"/>
                    </a:moveTo>
                    <a:cubicBezTo>
                      <a:pt x="670" y="1"/>
                      <a:pt x="1" y="700"/>
                      <a:pt x="1" y="1521"/>
                    </a:cubicBezTo>
                    <a:lnTo>
                      <a:pt x="1" y="12098"/>
                    </a:lnTo>
                    <a:cubicBezTo>
                      <a:pt x="1" y="12919"/>
                      <a:pt x="670" y="13618"/>
                      <a:pt x="1521" y="13618"/>
                    </a:cubicBezTo>
                    <a:lnTo>
                      <a:pt x="18360" y="13618"/>
                    </a:lnTo>
                    <a:cubicBezTo>
                      <a:pt x="19181" y="13618"/>
                      <a:pt x="19819" y="12919"/>
                      <a:pt x="19880" y="12098"/>
                    </a:cubicBezTo>
                    <a:lnTo>
                      <a:pt x="19880" y="1521"/>
                    </a:lnTo>
                    <a:cubicBezTo>
                      <a:pt x="19880" y="700"/>
                      <a:pt x="19181" y="1"/>
                      <a:pt x="18360" y="1"/>
                    </a:cubicBezTo>
                    <a:close/>
                  </a:path>
                </a:pathLst>
              </a:custGeom>
              <a:solidFill>
                <a:srgbClr val="92F7FF">
                  <a:alpha val="40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7"/>
              <p:cNvSpPr/>
              <p:nvPr/>
            </p:nvSpPr>
            <p:spPr>
              <a:xfrm>
                <a:off x="12908550" y="2032225"/>
                <a:ext cx="497000" cy="3404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13619" fill="none" extrusionOk="0">
                    <a:moveTo>
                      <a:pt x="18360" y="13618"/>
                    </a:moveTo>
                    <a:lnTo>
                      <a:pt x="1521" y="13618"/>
                    </a:lnTo>
                    <a:cubicBezTo>
                      <a:pt x="670" y="13618"/>
                      <a:pt x="1" y="12919"/>
                      <a:pt x="1" y="12098"/>
                    </a:cubicBezTo>
                    <a:lnTo>
                      <a:pt x="1" y="1521"/>
                    </a:lnTo>
                    <a:cubicBezTo>
                      <a:pt x="1" y="700"/>
                      <a:pt x="670" y="1"/>
                      <a:pt x="1521" y="1"/>
                    </a:cubicBezTo>
                    <a:lnTo>
                      <a:pt x="18360" y="1"/>
                    </a:lnTo>
                    <a:cubicBezTo>
                      <a:pt x="19181" y="1"/>
                      <a:pt x="19880" y="700"/>
                      <a:pt x="19880" y="1521"/>
                    </a:cubicBezTo>
                    <a:lnTo>
                      <a:pt x="19880" y="12098"/>
                    </a:lnTo>
                    <a:cubicBezTo>
                      <a:pt x="19819" y="12919"/>
                      <a:pt x="19181" y="13618"/>
                      <a:pt x="18360" y="13618"/>
                    </a:cubicBezTo>
                    <a:close/>
                  </a:path>
                </a:pathLst>
              </a:custGeom>
              <a:noFill/>
              <a:ln w="3800" cap="flat" cmpd="sng">
                <a:solidFill>
                  <a:srgbClr val="C9D9FA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7"/>
              <p:cNvSpPr/>
              <p:nvPr/>
            </p:nvSpPr>
            <p:spPr>
              <a:xfrm>
                <a:off x="13303700" y="2089225"/>
                <a:ext cx="380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1" extrusionOk="0">
                    <a:moveTo>
                      <a:pt x="761" y="1"/>
                    </a:moveTo>
                    <a:cubicBezTo>
                      <a:pt x="335" y="1"/>
                      <a:pt x="1" y="335"/>
                      <a:pt x="1" y="760"/>
                    </a:cubicBezTo>
                    <a:cubicBezTo>
                      <a:pt x="1" y="1186"/>
                      <a:pt x="335" y="1520"/>
                      <a:pt x="761" y="1520"/>
                    </a:cubicBezTo>
                    <a:cubicBezTo>
                      <a:pt x="1186" y="1520"/>
                      <a:pt x="1521" y="1186"/>
                      <a:pt x="1521" y="760"/>
                    </a:cubicBezTo>
                    <a:cubicBezTo>
                      <a:pt x="1521" y="335"/>
                      <a:pt x="1186" y="1"/>
                      <a:pt x="761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7"/>
              <p:cNvSpPr/>
              <p:nvPr/>
            </p:nvSpPr>
            <p:spPr>
              <a:xfrm>
                <a:off x="12993675" y="2281475"/>
                <a:ext cx="228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3" extrusionOk="0">
                    <a:moveTo>
                      <a:pt x="456" y="1"/>
                    </a:moveTo>
                    <a:cubicBezTo>
                      <a:pt x="213" y="1"/>
                      <a:pt x="0" y="213"/>
                      <a:pt x="0" y="457"/>
                    </a:cubicBezTo>
                    <a:cubicBezTo>
                      <a:pt x="0" y="700"/>
                      <a:pt x="213" y="913"/>
                      <a:pt x="456" y="913"/>
                    </a:cubicBezTo>
                    <a:cubicBezTo>
                      <a:pt x="730" y="913"/>
                      <a:pt x="912" y="669"/>
                      <a:pt x="912" y="457"/>
                    </a:cubicBezTo>
                    <a:cubicBezTo>
                      <a:pt x="912" y="213"/>
                      <a:pt x="730" y="1"/>
                      <a:pt x="456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7"/>
              <p:cNvSpPr/>
              <p:nvPr/>
            </p:nvSpPr>
            <p:spPr>
              <a:xfrm>
                <a:off x="13298375" y="2297425"/>
                <a:ext cx="1752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0" extrusionOk="0">
                    <a:moveTo>
                      <a:pt x="366" y="1"/>
                    </a:moveTo>
                    <a:cubicBezTo>
                      <a:pt x="183" y="1"/>
                      <a:pt x="1" y="153"/>
                      <a:pt x="1" y="335"/>
                    </a:cubicBezTo>
                    <a:cubicBezTo>
                      <a:pt x="1" y="518"/>
                      <a:pt x="183" y="670"/>
                      <a:pt x="366" y="670"/>
                    </a:cubicBezTo>
                    <a:cubicBezTo>
                      <a:pt x="548" y="670"/>
                      <a:pt x="700" y="518"/>
                      <a:pt x="700" y="335"/>
                    </a:cubicBezTo>
                    <a:cubicBezTo>
                      <a:pt x="700" y="153"/>
                      <a:pt x="548" y="1"/>
                      <a:pt x="366" y="1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7"/>
              <p:cNvSpPr/>
              <p:nvPr/>
            </p:nvSpPr>
            <p:spPr>
              <a:xfrm>
                <a:off x="13046850" y="2111275"/>
                <a:ext cx="380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20" extrusionOk="0">
                    <a:moveTo>
                      <a:pt x="761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85"/>
                      <a:pt x="335" y="1520"/>
                      <a:pt x="761" y="1520"/>
                    </a:cubicBezTo>
                    <a:cubicBezTo>
                      <a:pt x="1186" y="1520"/>
                      <a:pt x="1521" y="1185"/>
                      <a:pt x="1521" y="760"/>
                    </a:cubicBezTo>
                    <a:cubicBezTo>
                      <a:pt x="1521" y="334"/>
                      <a:pt x="1186" y="0"/>
                      <a:pt x="761" y="0"/>
                    </a:cubicBezTo>
                    <a:close/>
                  </a:path>
                </a:pathLst>
              </a:custGeom>
              <a:solidFill>
                <a:srgbClr val="C9D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9" name="Google Shape;1779;p37"/>
            <p:cNvGrpSpPr/>
            <p:nvPr/>
          </p:nvGrpSpPr>
          <p:grpSpPr>
            <a:xfrm>
              <a:off x="6265785" y="1346404"/>
              <a:ext cx="518269" cy="328105"/>
              <a:chOff x="783960" y="4261704"/>
              <a:chExt cx="518269" cy="328105"/>
            </a:xfrm>
          </p:grpSpPr>
          <p:sp>
            <p:nvSpPr>
              <p:cNvPr id="1780" name="Google Shape;1780;p37"/>
              <p:cNvSpPr/>
              <p:nvPr/>
            </p:nvSpPr>
            <p:spPr>
              <a:xfrm>
                <a:off x="1072397" y="4333585"/>
                <a:ext cx="69145" cy="6914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03" extrusionOk="0">
                    <a:moveTo>
                      <a:pt x="1234" y="1"/>
                    </a:moveTo>
                    <a:cubicBezTo>
                      <a:pt x="534" y="1"/>
                      <a:pt x="0" y="535"/>
                      <a:pt x="0" y="1268"/>
                    </a:cubicBezTo>
                    <a:cubicBezTo>
                      <a:pt x="0" y="1969"/>
                      <a:pt x="534" y="2503"/>
                      <a:pt x="1234" y="2503"/>
                    </a:cubicBezTo>
                    <a:cubicBezTo>
                      <a:pt x="1968" y="2503"/>
                      <a:pt x="2502" y="1969"/>
                      <a:pt x="2502" y="1268"/>
                    </a:cubicBezTo>
                    <a:cubicBezTo>
                      <a:pt x="2502" y="601"/>
                      <a:pt x="1902" y="1"/>
                      <a:pt x="12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81" name="Google Shape;1781;p37"/>
              <p:cNvGrpSpPr/>
              <p:nvPr/>
            </p:nvGrpSpPr>
            <p:grpSpPr>
              <a:xfrm>
                <a:off x="783960" y="4261704"/>
                <a:ext cx="518269" cy="328105"/>
                <a:chOff x="783960" y="4261704"/>
                <a:chExt cx="518269" cy="328105"/>
              </a:xfrm>
            </p:grpSpPr>
            <p:sp>
              <p:nvSpPr>
                <p:cNvPr id="1782" name="Google Shape;1782;p37"/>
                <p:cNvSpPr/>
                <p:nvPr/>
              </p:nvSpPr>
              <p:spPr>
                <a:xfrm>
                  <a:off x="1216509" y="4325297"/>
                  <a:ext cx="85720" cy="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103" extrusionOk="0">
                      <a:moveTo>
                        <a:pt x="1534" y="601"/>
                      </a:moveTo>
                      <a:cubicBezTo>
                        <a:pt x="2035" y="601"/>
                        <a:pt x="2502" y="1001"/>
                        <a:pt x="2502" y="1568"/>
                      </a:cubicBezTo>
                      <a:cubicBezTo>
                        <a:pt x="2502" y="2102"/>
                        <a:pt x="2102" y="2502"/>
                        <a:pt x="1534" y="2502"/>
                      </a:cubicBezTo>
                      <a:cubicBezTo>
                        <a:pt x="1001" y="2502"/>
                        <a:pt x="600" y="2102"/>
                        <a:pt x="600" y="1568"/>
                      </a:cubicBezTo>
                      <a:cubicBezTo>
                        <a:pt x="600" y="1001"/>
                        <a:pt x="1001" y="601"/>
                        <a:pt x="1534" y="601"/>
                      </a:cubicBezTo>
                      <a:close/>
                      <a:moveTo>
                        <a:pt x="1534" y="1"/>
                      </a:moveTo>
                      <a:cubicBezTo>
                        <a:pt x="701" y="1"/>
                        <a:pt x="0" y="734"/>
                        <a:pt x="0" y="1568"/>
                      </a:cubicBezTo>
                      <a:cubicBezTo>
                        <a:pt x="0" y="2402"/>
                        <a:pt x="701" y="3103"/>
                        <a:pt x="1534" y="3103"/>
                      </a:cubicBezTo>
                      <a:cubicBezTo>
                        <a:pt x="2368" y="3103"/>
                        <a:pt x="3036" y="2436"/>
                        <a:pt x="3102" y="1568"/>
                      </a:cubicBezTo>
                      <a:cubicBezTo>
                        <a:pt x="3102" y="734"/>
                        <a:pt x="2368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7"/>
                <p:cNvSpPr/>
                <p:nvPr/>
              </p:nvSpPr>
              <p:spPr>
                <a:xfrm>
                  <a:off x="1057995" y="4504061"/>
                  <a:ext cx="84809" cy="85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3104" extrusionOk="0">
                      <a:moveTo>
                        <a:pt x="1535" y="601"/>
                      </a:moveTo>
                      <a:cubicBezTo>
                        <a:pt x="2069" y="601"/>
                        <a:pt x="2536" y="1035"/>
                        <a:pt x="2502" y="1535"/>
                      </a:cubicBezTo>
                      <a:cubicBezTo>
                        <a:pt x="2502" y="2069"/>
                        <a:pt x="2069" y="2503"/>
                        <a:pt x="1535" y="2503"/>
                      </a:cubicBezTo>
                      <a:cubicBezTo>
                        <a:pt x="1001" y="2503"/>
                        <a:pt x="568" y="2069"/>
                        <a:pt x="568" y="1535"/>
                      </a:cubicBezTo>
                      <a:cubicBezTo>
                        <a:pt x="568" y="1002"/>
                        <a:pt x="1001" y="601"/>
                        <a:pt x="1535" y="601"/>
                      </a:cubicBezTo>
                      <a:close/>
                      <a:moveTo>
                        <a:pt x="1535" y="1"/>
                      </a:moveTo>
                      <a:cubicBezTo>
                        <a:pt x="701" y="1"/>
                        <a:pt x="1" y="701"/>
                        <a:pt x="1" y="1535"/>
                      </a:cubicBezTo>
                      <a:cubicBezTo>
                        <a:pt x="1" y="2369"/>
                        <a:pt x="701" y="3103"/>
                        <a:pt x="1535" y="3103"/>
                      </a:cubicBezTo>
                      <a:cubicBezTo>
                        <a:pt x="2402" y="3103"/>
                        <a:pt x="3069" y="2369"/>
                        <a:pt x="3069" y="1535"/>
                      </a:cubicBezTo>
                      <a:cubicBezTo>
                        <a:pt x="3069" y="701"/>
                        <a:pt x="23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7"/>
                <p:cNvSpPr/>
                <p:nvPr/>
              </p:nvSpPr>
              <p:spPr>
                <a:xfrm>
                  <a:off x="883495" y="4261704"/>
                  <a:ext cx="15691" cy="213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7740" extrusionOk="0">
                      <a:moveTo>
                        <a:pt x="300" y="1"/>
                      </a:moveTo>
                      <a:cubicBezTo>
                        <a:pt x="133" y="1"/>
                        <a:pt x="0" y="134"/>
                        <a:pt x="0" y="301"/>
                      </a:cubicBezTo>
                      <a:lnTo>
                        <a:pt x="0" y="7440"/>
                      </a:lnTo>
                      <a:cubicBezTo>
                        <a:pt x="0" y="7606"/>
                        <a:pt x="133" y="7740"/>
                        <a:pt x="300" y="7740"/>
                      </a:cubicBezTo>
                      <a:cubicBezTo>
                        <a:pt x="400" y="7740"/>
                        <a:pt x="534" y="7606"/>
                        <a:pt x="567" y="7440"/>
                      </a:cubicBezTo>
                      <a:lnTo>
                        <a:pt x="567" y="301"/>
                      </a:lnTo>
                      <a:cubicBezTo>
                        <a:pt x="567" y="134"/>
                        <a:pt x="467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37"/>
                <p:cNvSpPr/>
                <p:nvPr/>
              </p:nvSpPr>
              <p:spPr>
                <a:xfrm>
                  <a:off x="783960" y="4360326"/>
                  <a:ext cx="213818" cy="1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568" extrusionOk="0">
                      <a:moveTo>
                        <a:pt x="301" y="0"/>
                      </a:moveTo>
                      <a:cubicBezTo>
                        <a:pt x="134" y="0"/>
                        <a:pt x="0" y="134"/>
                        <a:pt x="0" y="300"/>
                      </a:cubicBezTo>
                      <a:cubicBezTo>
                        <a:pt x="0" y="467"/>
                        <a:pt x="134" y="567"/>
                        <a:pt x="301" y="567"/>
                      </a:cubicBezTo>
                      <a:lnTo>
                        <a:pt x="7439" y="567"/>
                      </a:lnTo>
                      <a:cubicBezTo>
                        <a:pt x="7606" y="567"/>
                        <a:pt x="7739" y="467"/>
                        <a:pt x="7739" y="300"/>
                      </a:cubicBezTo>
                      <a:cubicBezTo>
                        <a:pt x="7739" y="100"/>
                        <a:pt x="7606" y="0"/>
                        <a:pt x="7439" y="0"/>
                      </a:cubicBezTo>
                      <a:close/>
                    </a:path>
                  </a:pathLst>
                </a:custGeom>
                <a:solidFill>
                  <a:srgbClr val="B6F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86" name="Google Shape;1786;p37"/>
            <p:cNvGrpSpPr/>
            <p:nvPr/>
          </p:nvGrpSpPr>
          <p:grpSpPr>
            <a:xfrm flipH="1">
              <a:off x="7976238" y="605862"/>
              <a:ext cx="850753" cy="850724"/>
              <a:chOff x="780950" y="891300"/>
              <a:chExt cx="727575" cy="727550"/>
            </a:xfrm>
          </p:grpSpPr>
          <p:sp>
            <p:nvSpPr>
              <p:cNvPr id="1787" name="Google Shape;1787;p37"/>
              <p:cNvSpPr/>
              <p:nvPr/>
            </p:nvSpPr>
            <p:spPr>
              <a:xfrm>
                <a:off x="1354900" y="976875"/>
                <a:ext cx="153625" cy="278200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11128" extrusionOk="0">
                    <a:moveTo>
                      <a:pt x="952" y="1"/>
                    </a:moveTo>
                    <a:lnTo>
                      <a:pt x="1" y="1123"/>
                    </a:lnTo>
                    <a:cubicBezTo>
                      <a:pt x="2968" y="3615"/>
                      <a:pt x="4661" y="7286"/>
                      <a:pt x="4661" y="11128"/>
                    </a:cubicBezTo>
                    <a:lnTo>
                      <a:pt x="6144" y="11128"/>
                    </a:lnTo>
                    <a:cubicBezTo>
                      <a:pt x="6144" y="6829"/>
                      <a:pt x="4261" y="2759"/>
                      <a:pt x="9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7"/>
              <p:cNvSpPr/>
              <p:nvPr/>
            </p:nvSpPr>
            <p:spPr>
              <a:xfrm>
                <a:off x="1410075" y="1329250"/>
                <a:ext cx="88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5517" extrusionOk="0">
                    <a:moveTo>
                      <a:pt x="2130" y="0"/>
                    </a:moveTo>
                    <a:cubicBezTo>
                      <a:pt x="1750" y="1693"/>
                      <a:pt x="1027" y="3272"/>
                      <a:pt x="0" y="4660"/>
                    </a:cubicBezTo>
                    <a:lnTo>
                      <a:pt x="1198" y="5516"/>
                    </a:lnTo>
                    <a:cubicBezTo>
                      <a:pt x="2321" y="3957"/>
                      <a:pt x="3120" y="2226"/>
                      <a:pt x="3557" y="343"/>
                    </a:cubicBezTo>
                    <a:lnTo>
                      <a:pt x="2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7"/>
              <p:cNvSpPr/>
              <p:nvPr/>
            </p:nvSpPr>
            <p:spPr>
              <a:xfrm>
                <a:off x="888900" y="1488075"/>
                <a:ext cx="4379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17519" h="5231" extrusionOk="0">
                    <a:moveTo>
                      <a:pt x="1027" y="0"/>
                    </a:moveTo>
                    <a:lnTo>
                      <a:pt x="0" y="1046"/>
                    </a:lnTo>
                    <a:cubicBezTo>
                      <a:pt x="2739" y="3766"/>
                      <a:pt x="6372" y="5231"/>
                      <a:pt x="10233" y="5231"/>
                    </a:cubicBezTo>
                    <a:cubicBezTo>
                      <a:pt x="12801" y="5231"/>
                      <a:pt x="15312" y="4565"/>
                      <a:pt x="17518" y="3291"/>
                    </a:cubicBezTo>
                    <a:lnTo>
                      <a:pt x="16796" y="2016"/>
                    </a:lnTo>
                    <a:cubicBezTo>
                      <a:pt x="14818" y="3158"/>
                      <a:pt x="12535" y="3785"/>
                      <a:pt x="10233" y="3785"/>
                    </a:cubicBezTo>
                    <a:cubicBezTo>
                      <a:pt x="6753" y="3785"/>
                      <a:pt x="3500" y="2454"/>
                      <a:pt x="1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7"/>
              <p:cNvSpPr/>
              <p:nvPr/>
            </p:nvSpPr>
            <p:spPr>
              <a:xfrm>
                <a:off x="780950" y="999700"/>
                <a:ext cx="131750" cy="39757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5903" extrusionOk="0">
                    <a:moveTo>
                      <a:pt x="4223" y="1"/>
                    </a:moveTo>
                    <a:cubicBezTo>
                      <a:pt x="1484" y="2721"/>
                      <a:pt x="1" y="6392"/>
                      <a:pt x="1" y="10272"/>
                    </a:cubicBezTo>
                    <a:cubicBezTo>
                      <a:pt x="1" y="12193"/>
                      <a:pt x="381" y="14095"/>
                      <a:pt x="1142" y="15902"/>
                    </a:cubicBezTo>
                    <a:lnTo>
                      <a:pt x="2492" y="15332"/>
                    </a:lnTo>
                    <a:cubicBezTo>
                      <a:pt x="1808" y="13715"/>
                      <a:pt x="1465" y="12003"/>
                      <a:pt x="1465" y="10234"/>
                    </a:cubicBezTo>
                    <a:cubicBezTo>
                      <a:pt x="1465" y="6772"/>
                      <a:pt x="2816" y="3482"/>
                      <a:pt x="5269" y="1009"/>
                    </a:cubicBezTo>
                    <a:lnTo>
                      <a:pt x="42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7"/>
              <p:cNvSpPr/>
              <p:nvPr/>
            </p:nvSpPr>
            <p:spPr>
              <a:xfrm>
                <a:off x="976875" y="891300"/>
                <a:ext cx="166925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2930" extrusionOk="0">
                    <a:moveTo>
                      <a:pt x="6676" y="0"/>
                    </a:moveTo>
                    <a:cubicBezTo>
                      <a:pt x="4356" y="0"/>
                      <a:pt x="2054" y="571"/>
                      <a:pt x="0" y="1617"/>
                    </a:cubicBezTo>
                    <a:lnTo>
                      <a:pt x="685" y="2929"/>
                    </a:lnTo>
                    <a:cubicBezTo>
                      <a:pt x="2549" y="1959"/>
                      <a:pt x="4565" y="1484"/>
                      <a:pt x="6676" y="1484"/>
                    </a:cubicBezTo>
                    <a:lnTo>
                      <a:pt x="66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7"/>
              <p:cNvSpPr/>
              <p:nvPr/>
            </p:nvSpPr>
            <p:spPr>
              <a:xfrm>
                <a:off x="922175" y="1033000"/>
                <a:ext cx="444650" cy="444625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85" extrusionOk="0">
                    <a:moveTo>
                      <a:pt x="8902" y="0"/>
                    </a:moveTo>
                    <a:cubicBezTo>
                      <a:pt x="3976" y="0"/>
                      <a:pt x="1" y="3976"/>
                      <a:pt x="1" y="8883"/>
                    </a:cubicBezTo>
                    <a:cubicBezTo>
                      <a:pt x="1" y="13790"/>
                      <a:pt x="3976" y="17785"/>
                      <a:pt x="8902" y="17785"/>
                    </a:cubicBezTo>
                    <a:cubicBezTo>
                      <a:pt x="13810" y="17785"/>
                      <a:pt x="17785" y="13790"/>
                      <a:pt x="17785" y="8883"/>
                    </a:cubicBezTo>
                    <a:cubicBezTo>
                      <a:pt x="17785" y="3976"/>
                      <a:pt x="13810" y="0"/>
                      <a:pt x="8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7"/>
              <p:cNvSpPr/>
              <p:nvPr/>
            </p:nvSpPr>
            <p:spPr>
              <a:xfrm flipH="1">
                <a:off x="1028700" y="1107650"/>
                <a:ext cx="23350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9340" h="11509" extrusionOk="0">
                    <a:moveTo>
                      <a:pt x="4109" y="3082"/>
                    </a:moveTo>
                    <a:lnTo>
                      <a:pt x="4109" y="4927"/>
                    </a:lnTo>
                    <a:cubicBezTo>
                      <a:pt x="3976" y="4927"/>
                      <a:pt x="3843" y="4927"/>
                      <a:pt x="3728" y="4946"/>
                    </a:cubicBezTo>
                    <a:cubicBezTo>
                      <a:pt x="3614" y="4965"/>
                      <a:pt x="3500" y="4965"/>
                      <a:pt x="3405" y="4965"/>
                    </a:cubicBezTo>
                    <a:cubicBezTo>
                      <a:pt x="2949" y="4965"/>
                      <a:pt x="2606" y="4870"/>
                      <a:pt x="2397" y="4737"/>
                    </a:cubicBezTo>
                    <a:cubicBezTo>
                      <a:pt x="2188" y="4585"/>
                      <a:pt x="2074" y="4375"/>
                      <a:pt x="2074" y="4147"/>
                    </a:cubicBezTo>
                    <a:cubicBezTo>
                      <a:pt x="2074" y="4014"/>
                      <a:pt x="2112" y="3900"/>
                      <a:pt x="2188" y="3805"/>
                    </a:cubicBezTo>
                    <a:cubicBezTo>
                      <a:pt x="2264" y="3691"/>
                      <a:pt x="2359" y="3557"/>
                      <a:pt x="2511" y="3481"/>
                    </a:cubicBezTo>
                    <a:cubicBezTo>
                      <a:pt x="2663" y="3348"/>
                      <a:pt x="2873" y="3291"/>
                      <a:pt x="3139" y="3215"/>
                    </a:cubicBezTo>
                    <a:cubicBezTo>
                      <a:pt x="3405" y="3139"/>
                      <a:pt x="3728" y="3120"/>
                      <a:pt x="4109" y="3082"/>
                    </a:cubicBezTo>
                    <a:close/>
                    <a:moveTo>
                      <a:pt x="6030" y="6277"/>
                    </a:moveTo>
                    <a:cubicBezTo>
                      <a:pt x="6563" y="6277"/>
                      <a:pt x="6943" y="6373"/>
                      <a:pt x="7171" y="6544"/>
                    </a:cubicBezTo>
                    <a:cubicBezTo>
                      <a:pt x="7438" y="6715"/>
                      <a:pt x="7552" y="6943"/>
                      <a:pt x="7552" y="7228"/>
                    </a:cubicBezTo>
                    <a:cubicBezTo>
                      <a:pt x="7552" y="7400"/>
                      <a:pt x="7514" y="7571"/>
                      <a:pt x="7438" y="7704"/>
                    </a:cubicBezTo>
                    <a:cubicBezTo>
                      <a:pt x="7361" y="7875"/>
                      <a:pt x="7247" y="7989"/>
                      <a:pt x="7057" y="8103"/>
                    </a:cubicBezTo>
                    <a:cubicBezTo>
                      <a:pt x="6867" y="8237"/>
                      <a:pt x="6658" y="8332"/>
                      <a:pt x="6372" y="8389"/>
                    </a:cubicBezTo>
                    <a:cubicBezTo>
                      <a:pt x="6087" y="8465"/>
                      <a:pt x="5745" y="8522"/>
                      <a:pt x="5345" y="8541"/>
                    </a:cubicBezTo>
                    <a:lnTo>
                      <a:pt x="5326" y="8541"/>
                    </a:lnTo>
                    <a:lnTo>
                      <a:pt x="5326" y="6334"/>
                    </a:lnTo>
                    <a:cubicBezTo>
                      <a:pt x="5440" y="6334"/>
                      <a:pt x="5554" y="6334"/>
                      <a:pt x="5688" y="6296"/>
                    </a:cubicBezTo>
                    <a:cubicBezTo>
                      <a:pt x="5802" y="6277"/>
                      <a:pt x="5916" y="6277"/>
                      <a:pt x="6030" y="6277"/>
                    </a:cubicBezTo>
                    <a:close/>
                    <a:moveTo>
                      <a:pt x="4109" y="1"/>
                    </a:moveTo>
                    <a:lnTo>
                      <a:pt x="4109" y="1560"/>
                    </a:lnTo>
                    <a:cubicBezTo>
                      <a:pt x="3424" y="1598"/>
                      <a:pt x="2835" y="1693"/>
                      <a:pt x="2359" y="1846"/>
                    </a:cubicBezTo>
                    <a:cubicBezTo>
                      <a:pt x="1883" y="2017"/>
                      <a:pt x="1503" y="2226"/>
                      <a:pt x="1180" y="2473"/>
                    </a:cubicBezTo>
                    <a:cubicBezTo>
                      <a:pt x="894" y="2701"/>
                      <a:pt x="685" y="2987"/>
                      <a:pt x="552" y="3310"/>
                    </a:cubicBezTo>
                    <a:cubicBezTo>
                      <a:pt x="419" y="3614"/>
                      <a:pt x="362" y="3938"/>
                      <a:pt x="362" y="4261"/>
                    </a:cubicBezTo>
                    <a:cubicBezTo>
                      <a:pt x="362" y="4604"/>
                      <a:pt x="457" y="4946"/>
                      <a:pt x="590" y="5231"/>
                    </a:cubicBezTo>
                    <a:cubicBezTo>
                      <a:pt x="742" y="5517"/>
                      <a:pt x="951" y="5745"/>
                      <a:pt x="1218" y="5935"/>
                    </a:cubicBezTo>
                    <a:cubicBezTo>
                      <a:pt x="1446" y="6144"/>
                      <a:pt x="1750" y="6277"/>
                      <a:pt x="2093" y="6373"/>
                    </a:cubicBezTo>
                    <a:cubicBezTo>
                      <a:pt x="2416" y="6468"/>
                      <a:pt x="2777" y="6525"/>
                      <a:pt x="3139" y="6525"/>
                    </a:cubicBezTo>
                    <a:cubicBezTo>
                      <a:pt x="3310" y="6525"/>
                      <a:pt x="3443" y="6525"/>
                      <a:pt x="3614" y="6487"/>
                    </a:cubicBezTo>
                    <a:cubicBezTo>
                      <a:pt x="3748" y="6487"/>
                      <a:pt x="3938" y="6468"/>
                      <a:pt x="4109" y="6449"/>
                    </a:cubicBezTo>
                    <a:lnTo>
                      <a:pt x="4109" y="8484"/>
                    </a:lnTo>
                    <a:cubicBezTo>
                      <a:pt x="3805" y="8465"/>
                      <a:pt x="3500" y="8446"/>
                      <a:pt x="3215" y="8370"/>
                    </a:cubicBezTo>
                    <a:cubicBezTo>
                      <a:pt x="2930" y="8332"/>
                      <a:pt x="2644" y="8256"/>
                      <a:pt x="2378" y="8160"/>
                    </a:cubicBezTo>
                    <a:cubicBezTo>
                      <a:pt x="2112" y="8065"/>
                      <a:pt x="1845" y="7970"/>
                      <a:pt x="1598" y="7856"/>
                    </a:cubicBezTo>
                    <a:cubicBezTo>
                      <a:pt x="1332" y="7723"/>
                      <a:pt x="1085" y="7609"/>
                      <a:pt x="837" y="7476"/>
                    </a:cubicBezTo>
                    <a:lnTo>
                      <a:pt x="0" y="8769"/>
                    </a:lnTo>
                    <a:cubicBezTo>
                      <a:pt x="571" y="9073"/>
                      <a:pt x="1180" y="9340"/>
                      <a:pt x="1902" y="9549"/>
                    </a:cubicBezTo>
                    <a:cubicBezTo>
                      <a:pt x="2587" y="9777"/>
                      <a:pt x="3348" y="9891"/>
                      <a:pt x="4166" y="9929"/>
                    </a:cubicBezTo>
                    <a:lnTo>
                      <a:pt x="4166" y="11508"/>
                    </a:lnTo>
                    <a:lnTo>
                      <a:pt x="5402" y="11508"/>
                    </a:lnTo>
                    <a:lnTo>
                      <a:pt x="5402" y="9910"/>
                    </a:lnTo>
                    <a:cubicBezTo>
                      <a:pt x="6011" y="9891"/>
                      <a:pt x="6563" y="9777"/>
                      <a:pt x="7038" y="9625"/>
                    </a:cubicBezTo>
                    <a:cubicBezTo>
                      <a:pt x="7514" y="9454"/>
                      <a:pt x="7932" y="9264"/>
                      <a:pt x="8274" y="9016"/>
                    </a:cubicBezTo>
                    <a:cubicBezTo>
                      <a:pt x="8598" y="8750"/>
                      <a:pt x="8864" y="8465"/>
                      <a:pt x="9054" y="8103"/>
                    </a:cubicBezTo>
                    <a:cubicBezTo>
                      <a:pt x="9245" y="7780"/>
                      <a:pt x="9340" y="7362"/>
                      <a:pt x="9340" y="6943"/>
                    </a:cubicBezTo>
                    <a:cubicBezTo>
                      <a:pt x="9340" y="6582"/>
                      <a:pt x="9264" y="6277"/>
                      <a:pt x="9149" y="5992"/>
                    </a:cubicBezTo>
                    <a:cubicBezTo>
                      <a:pt x="9016" y="5726"/>
                      <a:pt x="8845" y="5460"/>
                      <a:pt x="8579" y="5269"/>
                    </a:cubicBezTo>
                    <a:cubicBezTo>
                      <a:pt x="8351" y="5079"/>
                      <a:pt x="8027" y="4946"/>
                      <a:pt x="7647" y="4832"/>
                    </a:cubicBezTo>
                    <a:cubicBezTo>
                      <a:pt x="7266" y="4699"/>
                      <a:pt x="6848" y="4661"/>
                      <a:pt x="6372" y="4661"/>
                    </a:cubicBezTo>
                    <a:cubicBezTo>
                      <a:pt x="6201" y="4661"/>
                      <a:pt x="6030" y="4661"/>
                      <a:pt x="5878" y="4680"/>
                    </a:cubicBezTo>
                    <a:cubicBezTo>
                      <a:pt x="5707" y="4699"/>
                      <a:pt x="5535" y="4699"/>
                      <a:pt x="5364" y="4737"/>
                    </a:cubicBezTo>
                    <a:lnTo>
                      <a:pt x="5364" y="3063"/>
                    </a:lnTo>
                    <a:cubicBezTo>
                      <a:pt x="5821" y="3139"/>
                      <a:pt x="6258" y="3215"/>
                      <a:pt x="6658" y="3329"/>
                    </a:cubicBezTo>
                    <a:cubicBezTo>
                      <a:pt x="7057" y="3443"/>
                      <a:pt x="7419" y="3595"/>
                      <a:pt x="7780" y="3729"/>
                    </a:cubicBezTo>
                    <a:lnTo>
                      <a:pt x="8484" y="2397"/>
                    </a:lnTo>
                    <a:cubicBezTo>
                      <a:pt x="8027" y="2207"/>
                      <a:pt x="7533" y="2036"/>
                      <a:pt x="7019" y="1903"/>
                    </a:cubicBezTo>
                    <a:cubicBezTo>
                      <a:pt x="6487" y="1750"/>
                      <a:pt x="5916" y="1655"/>
                      <a:pt x="5345" y="1617"/>
                    </a:cubicBezTo>
                    <a:lnTo>
                      <a:pt x="5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37"/>
            <p:cNvGrpSpPr/>
            <p:nvPr/>
          </p:nvGrpSpPr>
          <p:grpSpPr>
            <a:xfrm flipH="1">
              <a:off x="7025714" y="1287024"/>
              <a:ext cx="376456" cy="657790"/>
              <a:chOff x="983525" y="1693500"/>
              <a:chExt cx="321950" cy="562550"/>
            </a:xfrm>
          </p:grpSpPr>
          <p:sp>
            <p:nvSpPr>
              <p:cNvPr id="1795" name="Google Shape;1795;p37"/>
              <p:cNvSpPr/>
              <p:nvPr/>
            </p:nvSpPr>
            <p:spPr>
              <a:xfrm>
                <a:off x="983525" y="1693500"/>
                <a:ext cx="3219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2878" y="1027"/>
                    </a:lnTo>
                    <a:lnTo>
                      <a:pt x="12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7"/>
              <p:cNvSpPr/>
              <p:nvPr/>
            </p:nvSpPr>
            <p:spPr>
              <a:xfrm>
                <a:off x="984000" y="1761500"/>
                <a:ext cx="1816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7266" y="1027"/>
                    </a:lnTo>
                    <a:lnTo>
                      <a:pt x="72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7"/>
              <p:cNvSpPr/>
              <p:nvPr/>
            </p:nvSpPr>
            <p:spPr>
              <a:xfrm>
                <a:off x="1207025" y="1761500"/>
                <a:ext cx="979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919" y="1027"/>
                    </a:lnTo>
                    <a:lnTo>
                      <a:pt x="39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7"/>
              <p:cNvSpPr/>
              <p:nvPr/>
            </p:nvSpPr>
            <p:spPr>
              <a:xfrm>
                <a:off x="1234125" y="1828550"/>
                <a:ext cx="70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2835" y="1027"/>
                    </a:ln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7"/>
              <p:cNvSpPr/>
              <p:nvPr/>
            </p:nvSpPr>
            <p:spPr>
              <a:xfrm>
                <a:off x="984000" y="1828550"/>
                <a:ext cx="1959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7837" y="1027"/>
                    </a:lnTo>
                    <a:lnTo>
                      <a:pt x="7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7"/>
              <p:cNvSpPr/>
              <p:nvPr/>
            </p:nvSpPr>
            <p:spPr>
              <a:xfrm>
                <a:off x="1096700" y="1897025"/>
                <a:ext cx="2087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8351" y="1027"/>
                    </a:lnTo>
                    <a:lnTo>
                      <a:pt x="83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7"/>
              <p:cNvSpPr/>
              <p:nvPr/>
            </p:nvSpPr>
            <p:spPr>
              <a:xfrm>
                <a:off x="1137125" y="1968825"/>
                <a:ext cx="167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6715" y="1027"/>
                    </a:lnTo>
                    <a:lnTo>
                      <a:pt x="6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7"/>
              <p:cNvSpPr/>
              <p:nvPr/>
            </p:nvSpPr>
            <p:spPr>
              <a:xfrm>
                <a:off x="1060075" y="2111950"/>
                <a:ext cx="2449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1009" extrusionOk="0">
                    <a:moveTo>
                      <a:pt x="1" y="0"/>
                    </a:moveTo>
                    <a:lnTo>
                      <a:pt x="1" y="1009"/>
                    </a:lnTo>
                    <a:lnTo>
                      <a:pt x="9797" y="1009"/>
                    </a:lnTo>
                    <a:lnTo>
                      <a:pt x="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7"/>
              <p:cNvSpPr/>
              <p:nvPr/>
            </p:nvSpPr>
            <p:spPr>
              <a:xfrm>
                <a:off x="1060075" y="2170925"/>
                <a:ext cx="2449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1028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9797" y="1027"/>
                    </a:lnTo>
                    <a:lnTo>
                      <a:pt x="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7"/>
              <p:cNvSpPr/>
              <p:nvPr/>
            </p:nvSpPr>
            <p:spPr>
              <a:xfrm>
                <a:off x="1137125" y="2230350"/>
                <a:ext cx="167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6715" y="1028"/>
                    </a:lnTo>
                    <a:lnTo>
                      <a:pt x="6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7"/>
            <p:cNvGrpSpPr/>
            <p:nvPr/>
          </p:nvGrpSpPr>
          <p:grpSpPr>
            <a:xfrm>
              <a:off x="4689056" y="170858"/>
              <a:ext cx="2199587" cy="1906939"/>
              <a:chOff x="7383006" y="651608"/>
              <a:chExt cx="2199587" cy="1906939"/>
            </a:xfrm>
          </p:grpSpPr>
          <p:sp>
            <p:nvSpPr>
              <p:cNvPr id="1806" name="Google Shape;1806;p37"/>
              <p:cNvSpPr/>
              <p:nvPr/>
            </p:nvSpPr>
            <p:spPr>
              <a:xfrm>
                <a:off x="7383006" y="1647171"/>
                <a:ext cx="773168" cy="911376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32991" extrusionOk="0">
                    <a:moveTo>
                      <a:pt x="2302" y="0"/>
                    </a:moveTo>
                    <a:cubicBezTo>
                      <a:pt x="1035" y="0"/>
                      <a:pt x="1" y="1068"/>
                      <a:pt x="1" y="2302"/>
                    </a:cubicBezTo>
                    <a:lnTo>
                      <a:pt x="1" y="30689"/>
                    </a:lnTo>
                    <a:cubicBezTo>
                      <a:pt x="1" y="31956"/>
                      <a:pt x="1035" y="32990"/>
                      <a:pt x="2302" y="32990"/>
                    </a:cubicBezTo>
                    <a:lnTo>
                      <a:pt x="25686" y="32990"/>
                    </a:lnTo>
                    <a:cubicBezTo>
                      <a:pt x="26953" y="32990"/>
                      <a:pt x="27987" y="31990"/>
                      <a:pt x="27987" y="30689"/>
                    </a:cubicBezTo>
                    <a:lnTo>
                      <a:pt x="27987" y="2302"/>
                    </a:lnTo>
                    <a:cubicBezTo>
                      <a:pt x="27987" y="1068"/>
                      <a:pt x="26953" y="0"/>
                      <a:pt x="256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7"/>
              <p:cNvSpPr/>
              <p:nvPr/>
            </p:nvSpPr>
            <p:spPr>
              <a:xfrm>
                <a:off x="7441074" y="1595567"/>
                <a:ext cx="772229" cy="911376"/>
              </a:xfrm>
              <a:custGeom>
                <a:avLst/>
                <a:gdLst/>
                <a:ahLst/>
                <a:cxnLst/>
                <a:rect l="l" t="t" r="r" b="b"/>
                <a:pathLst>
                  <a:path w="27954" h="32991" extrusionOk="0">
                    <a:moveTo>
                      <a:pt x="2268" y="0"/>
                    </a:moveTo>
                    <a:cubicBezTo>
                      <a:pt x="1034" y="0"/>
                      <a:pt x="0" y="1034"/>
                      <a:pt x="0" y="2302"/>
                    </a:cubicBezTo>
                    <a:lnTo>
                      <a:pt x="0" y="30689"/>
                    </a:lnTo>
                    <a:cubicBezTo>
                      <a:pt x="0" y="31956"/>
                      <a:pt x="1034" y="32990"/>
                      <a:pt x="2268" y="32990"/>
                    </a:cubicBezTo>
                    <a:lnTo>
                      <a:pt x="25685" y="32990"/>
                    </a:lnTo>
                    <a:cubicBezTo>
                      <a:pt x="26919" y="32990"/>
                      <a:pt x="27953" y="31956"/>
                      <a:pt x="27953" y="30689"/>
                    </a:cubicBezTo>
                    <a:lnTo>
                      <a:pt x="27953" y="2302"/>
                    </a:lnTo>
                    <a:cubicBezTo>
                      <a:pt x="27953" y="1034"/>
                      <a:pt x="26919" y="0"/>
                      <a:pt x="25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7"/>
              <p:cNvSpPr/>
              <p:nvPr/>
            </p:nvSpPr>
            <p:spPr>
              <a:xfrm>
                <a:off x="7658541" y="1180884"/>
                <a:ext cx="998920" cy="957455"/>
              </a:xfrm>
              <a:custGeom>
                <a:avLst/>
                <a:gdLst/>
                <a:ahLst/>
                <a:cxnLst/>
                <a:rect l="l" t="t" r="r" b="b"/>
                <a:pathLst>
                  <a:path w="36160" h="34659" extrusionOk="0">
                    <a:moveTo>
                      <a:pt x="4003" y="0"/>
                    </a:moveTo>
                    <a:cubicBezTo>
                      <a:pt x="1802" y="0"/>
                      <a:pt x="0" y="1802"/>
                      <a:pt x="0" y="4003"/>
                    </a:cubicBezTo>
                    <a:lnTo>
                      <a:pt x="0" y="30656"/>
                    </a:lnTo>
                    <a:cubicBezTo>
                      <a:pt x="0" y="32857"/>
                      <a:pt x="1802" y="34659"/>
                      <a:pt x="4003" y="34659"/>
                    </a:cubicBezTo>
                    <a:lnTo>
                      <a:pt x="32157" y="34659"/>
                    </a:lnTo>
                    <a:cubicBezTo>
                      <a:pt x="34358" y="34659"/>
                      <a:pt x="36160" y="32857"/>
                      <a:pt x="36160" y="30656"/>
                    </a:cubicBezTo>
                    <a:lnTo>
                      <a:pt x="36160" y="4003"/>
                    </a:lnTo>
                    <a:cubicBezTo>
                      <a:pt x="36160" y="1802"/>
                      <a:pt x="34358" y="0"/>
                      <a:pt x="32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7"/>
              <p:cNvSpPr/>
              <p:nvPr/>
            </p:nvSpPr>
            <p:spPr>
              <a:xfrm>
                <a:off x="7713820" y="1129280"/>
                <a:ext cx="999859" cy="957455"/>
              </a:xfrm>
              <a:custGeom>
                <a:avLst/>
                <a:gdLst/>
                <a:ahLst/>
                <a:cxnLst/>
                <a:rect l="l" t="t" r="r" b="b"/>
                <a:pathLst>
                  <a:path w="36194" h="34659" extrusionOk="0">
                    <a:moveTo>
                      <a:pt x="4004" y="0"/>
                    </a:moveTo>
                    <a:cubicBezTo>
                      <a:pt x="1802" y="0"/>
                      <a:pt x="1" y="1802"/>
                      <a:pt x="1" y="4003"/>
                    </a:cubicBezTo>
                    <a:lnTo>
                      <a:pt x="1" y="30656"/>
                    </a:lnTo>
                    <a:cubicBezTo>
                      <a:pt x="1" y="32857"/>
                      <a:pt x="1802" y="34659"/>
                      <a:pt x="4004" y="34659"/>
                    </a:cubicBezTo>
                    <a:lnTo>
                      <a:pt x="32157" y="34659"/>
                    </a:lnTo>
                    <a:cubicBezTo>
                      <a:pt x="34392" y="34659"/>
                      <a:pt x="36193" y="32857"/>
                      <a:pt x="36160" y="30656"/>
                    </a:cubicBezTo>
                    <a:lnTo>
                      <a:pt x="36160" y="4003"/>
                    </a:lnTo>
                    <a:cubicBezTo>
                      <a:pt x="36160" y="1768"/>
                      <a:pt x="34359" y="0"/>
                      <a:pt x="3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7"/>
              <p:cNvSpPr/>
              <p:nvPr/>
            </p:nvSpPr>
            <p:spPr>
              <a:xfrm>
                <a:off x="7793989" y="1189172"/>
                <a:ext cx="838585" cy="838584"/>
              </a:xfrm>
              <a:custGeom>
                <a:avLst/>
                <a:gdLst/>
                <a:ahLst/>
                <a:cxnLst/>
                <a:rect l="l" t="t" r="r" b="b"/>
                <a:pathLst>
                  <a:path w="30356" h="30356" extrusionOk="0">
                    <a:moveTo>
                      <a:pt x="15178" y="4437"/>
                    </a:moveTo>
                    <a:cubicBezTo>
                      <a:pt x="21116" y="4437"/>
                      <a:pt x="25919" y="9241"/>
                      <a:pt x="25919" y="15178"/>
                    </a:cubicBezTo>
                    <a:cubicBezTo>
                      <a:pt x="25919" y="21082"/>
                      <a:pt x="21116" y="25886"/>
                      <a:pt x="15178" y="25886"/>
                    </a:cubicBezTo>
                    <a:cubicBezTo>
                      <a:pt x="9274" y="25886"/>
                      <a:pt x="4471" y="21082"/>
                      <a:pt x="4471" y="15178"/>
                    </a:cubicBezTo>
                    <a:cubicBezTo>
                      <a:pt x="4471" y="9241"/>
                      <a:pt x="9274" y="4437"/>
                      <a:pt x="15178" y="4437"/>
                    </a:cubicBezTo>
                    <a:close/>
                    <a:moveTo>
                      <a:pt x="15178" y="1"/>
                    </a:moveTo>
                    <a:cubicBezTo>
                      <a:pt x="6806" y="1"/>
                      <a:pt x="1" y="6805"/>
                      <a:pt x="1" y="15178"/>
                    </a:cubicBezTo>
                    <a:cubicBezTo>
                      <a:pt x="1" y="23551"/>
                      <a:pt x="6806" y="30356"/>
                      <a:pt x="15178" y="30356"/>
                    </a:cubicBezTo>
                    <a:cubicBezTo>
                      <a:pt x="23584" y="30356"/>
                      <a:pt x="30356" y="23551"/>
                      <a:pt x="30356" y="15178"/>
                    </a:cubicBezTo>
                    <a:cubicBezTo>
                      <a:pt x="30323" y="6805"/>
                      <a:pt x="23584" y="1"/>
                      <a:pt x="151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7"/>
              <p:cNvSpPr/>
              <p:nvPr/>
            </p:nvSpPr>
            <p:spPr>
              <a:xfrm>
                <a:off x="8234476" y="1189172"/>
                <a:ext cx="394430" cy="411005"/>
              </a:xfrm>
              <a:custGeom>
                <a:avLst/>
                <a:gdLst/>
                <a:ahLst/>
                <a:cxnLst/>
                <a:rect l="l" t="t" r="r" b="b"/>
                <a:pathLst>
                  <a:path w="14278" h="14878" extrusionOk="0">
                    <a:moveTo>
                      <a:pt x="1" y="1"/>
                    </a:moveTo>
                    <a:lnTo>
                      <a:pt x="1" y="4470"/>
                    </a:lnTo>
                    <a:cubicBezTo>
                      <a:pt x="5471" y="4837"/>
                      <a:pt x="9808" y="9341"/>
                      <a:pt x="9941" y="14878"/>
                    </a:cubicBezTo>
                    <a:lnTo>
                      <a:pt x="14277" y="13377"/>
                    </a:lnTo>
                    <a:cubicBezTo>
                      <a:pt x="13410" y="6072"/>
                      <a:pt x="7406" y="368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7"/>
              <p:cNvSpPr/>
              <p:nvPr/>
            </p:nvSpPr>
            <p:spPr>
              <a:xfrm>
                <a:off x="7844681" y="1189172"/>
                <a:ext cx="389816" cy="31056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11242" extrusionOk="0">
                    <a:moveTo>
                      <a:pt x="13343" y="1"/>
                    </a:moveTo>
                    <a:cubicBezTo>
                      <a:pt x="7606" y="1"/>
                      <a:pt x="2602" y="3203"/>
                      <a:pt x="1" y="7906"/>
                    </a:cubicBezTo>
                    <a:lnTo>
                      <a:pt x="3336" y="11242"/>
                    </a:lnTo>
                    <a:cubicBezTo>
                      <a:pt x="4871" y="7239"/>
                      <a:pt x="8807" y="4404"/>
                      <a:pt x="13343" y="4404"/>
                    </a:cubicBezTo>
                    <a:cubicBezTo>
                      <a:pt x="13610" y="4404"/>
                      <a:pt x="13844" y="4404"/>
                      <a:pt x="14111" y="4470"/>
                    </a:cubicBezTo>
                    <a:lnTo>
                      <a:pt x="14111" y="34"/>
                    </a:lnTo>
                    <a:cubicBezTo>
                      <a:pt x="13844" y="34"/>
                      <a:pt x="13610" y="1"/>
                      <a:pt x="13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7"/>
              <p:cNvSpPr/>
              <p:nvPr/>
            </p:nvSpPr>
            <p:spPr>
              <a:xfrm>
                <a:off x="9034291" y="651608"/>
                <a:ext cx="548301" cy="548329"/>
              </a:xfrm>
              <a:custGeom>
                <a:avLst/>
                <a:gdLst/>
                <a:ahLst/>
                <a:cxnLst/>
                <a:rect l="l" t="t" r="r" b="b"/>
                <a:pathLst>
                  <a:path w="19848" h="19849" extrusionOk="0">
                    <a:moveTo>
                      <a:pt x="9640" y="935"/>
                    </a:moveTo>
                    <a:lnTo>
                      <a:pt x="9640" y="3803"/>
                    </a:lnTo>
                    <a:cubicBezTo>
                      <a:pt x="8907" y="3803"/>
                      <a:pt x="8173" y="3803"/>
                      <a:pt x="7506" y="3837"/>
                    </a:cubicBezTo>
                    <a:cubicBezTo>
                      <a:pt x="8306" y="2469"/>
                      <a:pt x="9140" y="1468"/>
                      <a:pt x="9640" y="935"/>
                    </a:cubicBezTo>
                    <a:close/>
                    <a:moveTo>
                      <a:pt x="10241" y="801"/>
                    </a:moveTo>
                    <a:cubicBezTo>
                      <a:pt x="10741" y="1302"/>
                      <a:pt x="11742" y="2436"/>
                      <a:pt x="12643" y="4004"/>
                    </a:cubicBezTo>
                    <a:cubicBezTo>
                      <a:pt x="11809" y="3937"/>
                      <a:pt x="11008" y="3837"/>
                      <a:pt x="10241" y="3837"/>
                    </a:cubicBezTo>
                    <a:lnTo>
                      <a:pt x="10241" y="801"/>
                    </a:lnTo>
                    <a:close/>
                    <a:moveTo>
                      <a:pt x="9073" y="768"/>
                    </a:moveTo>
                    <a:lnTo>
                      <a:pt x="9073" y="768"/>
                    </a:lnTo>
                    <a:cubicBezTo>
                      <a:pt x="8440" y="1435"/>
                      <a:pt x="7572" y="2503"/>
                      <a:pt x="6805" y="3937"/>
                    </a:cubicBezTo>
                    <a:cubicBezTo>
                      <a:pt x="5771" y="4004"/>
                      <a:pt x="4837" y="4170"/>
                      <a:pt x="4003" y="4337"/>
                    </a:cubicBezTo>
                    <a:cubicBezTo>
                      <a:pt x="5237" y="2636"/>
                      <a:pt x="6972" y="1402"/>
                      <a:pt x="9073" y="768"/>
                    </a:cubicBezTo>
                    <a:close/>
                    <a:moveTo>
                      <a:pt x="10975" y="768"/>
                    </a:moveTo>
                    <a:lnTo>
                      <a:pt x="10975" y="768"/>
                    </a:lnTo>
                    <a:cubicBezTo>
                      <a:pt x="13176" y="1402"/>
                      <a:pt x="15011" y="2803"/>
                      <a:pt x="16245" y="4637"/>
                    </a:cubicBezTo>
                    <a:cubicBezTo>
                      <a:pt x="15244" y="4437"/>
                      <a:pt x="14277" y="4237"/>
                      <a:pt x="13310" y="4104"/>
                    </a:cubicBezTo>
                    <a:cubicBezTo>
                      <a:pt x="12509" y="2603"/>
                      <a:pt x="11608" y="1468"/>
                      <a:pt x="10975" y="768"/>
                    </a:cubicBezTo>
                    <a:close/>
                    <a:moveTo>
                      <a:pt x="6805" y="1102"/>
                    </a:moveTo>
                    <a:lnTo>
                      <a:pt x="6805" y="1102"/>
                    </a:lnTo>
                    <a:cubicBezTo>
                      <a:pt x="5337" y="1935"/>
                      <a:pt x="4103" y="3103"/>
                      <a:pt x="3169" y="4571"/>
                    </a:cubicBezTo>
                    <a:cubicBezTo>
                      <a:pt x="2769" y="4671"/>
                      <a:pt x="2402" y="4771"/>
                      <a:pt x="2002" y="4871"/>
                    </a:cubicBezTo>
                    <a:cubicBezTo>
                      <a:pt x="3169" y="3136"/>
                      <a:pt x="4837" y="1802"/>
                      <a:pt x="6805" y="1102"/>
                    </a:cubicBezTo>
                    <a:close/>
                    <a:moveTo>
                      <a:pt x="13543" y="1302"/>
                    </a:moveTo>
                    <a:lnTo>
                      <a:pt x="13543" y="1302"/>
                    </a:lnTo>
                    <a:cubicBezTo>
                      <a:pt x="15411" y="2069"/>
                      <a:pt x="16946" y="3437"/>
                      <a:pt x="17980" y="5138"/>
                    </a:cubicBezTo>
                    <a:cubicBezTo>
                      <a:pt x="17646" y="5038"/>
                      <a:pt x="17346" y="4971"/>
                      <a:pt x="17012" y="4871"/>
                    </a:cubicBezTo>
                    <a:cubicBezTo>
                      <a:pt x="16178" y="3437"/>
                      <a:pt x="14978" y="2169"/>
                      <a:pt x="13543" y="1302"/>
                    </a:cubicBezTo>
                    <a:close/>
                    <a:moveTo>
                      <a:pt x="6505" y="4471"/>
                    </a:moveTo>
                    <a:lnTo>
                      <a:pt x="6505" y="4471"/>
                    </a:lnTo>
                    <a:cubicBezTo>
                      <a:pt x="5838" y="5838"/>
                      <a:pt x="5337" y="7506"/>
                      <a:pt x="5271" y="9341"/>
                    </a:cubicBezTo>
                    <a:lnTo>
                      <a:pt x="5271" y="9574"/>
                    </a:lnTo>
                    <a:lnTo>
                      <a:pt x="2268" y="9574"/>
                    </a:lnTo>
                    <a:cubicBezTo>
                      <a:pt x="2302" y="7906"/>
                      <a:pt x="2802" y="6339"/>
                      <a:pt x="3603" y="4971"/>
                    </a:cubicBezTo>
                    <a:cubicBezTo>
                      <a:pt x="4103" y="4871"/>
                      <a:pt x="4737" y="4771"/>
                      <a:pt x="5337" y="4637"/>
                    </a:cubicBezTo>
                    <a:cubicBezTo>
                      <a:pt x="5738" y="4604"/>
                      <a:pt x="6105" y="4504"/>
                      <a:pt x="6505" y="4471"/>
                    </a:cubicBezTo>
                    <a:close/>
                    <a:moveTo>
                      <a:pt x="2802" y="5238"/>
                    </a:moveTo>
                    <a:cubicBezTo>
                      <a:pt x="2135" y="6539"/>
                      <a:pt x="1735" y="8006"/>
                      <a:pt x="1668" y="9608"/>
                    </a:cubicBezTo>
                    <a:lnTo>
                      <a:pt x="567" y="9608"/>
                    </a:lnTo>
                    <a:cubicBezTo>
                      <a:pt x="601" y="8173"/>
                      <a:pt x="968" y="6806"/>
                      <a:pt x="1601" y="5638"/>
                    </a:cubicBezTo>
                    <a:cubicBezTo>
                      <a:pt x="1935" y="5505"/>
                      <a:pt x="2335" y="5405"/>
                      <a:pt x="2802" y="5238"/>
                    </a:cubicBezTo>
                    <a:close/>
                    <a:moveTo>
                      <a:pt x="8888" y="4376"/>
                    </a:moveTo>
                    <a:cubicBezTo>
                      <a:pt x="9135" y="4376"/>
                      <a:pt x="9386" y="4384"/>
                      <a:pt x="9640" y="4404"/>
                    </a:cubicBezTo>
                    <a:lnTo>
                      <a:pt x="9640" y="9608"/>
                    </a:lnTo>
                    <a:lnTo>
                      <a:pt x="5804" y="9608"/>
                    </a:lnTo>
                    <a:lnTo>
                      <a:pt x="5804" y="9441"/>
                    </a:lnTo>
                    <a:cubicBezTo>
                      <a:pt x="5904" y="7506"/>
                      <a:pt x="6471" y="5838"/>
                      <a:pt x="7172" y="4471"/>
                    </a:cubicBezTo>
                    <a:cubicBezTo>
                      <a:pt x="7714" y="4423"/>
                      <a:pt x="8290" y="4376"/>
                      <a:pt x="8888" y="4376"/>
                    </a:cubicBezTo>
                    <a:close/>
                    <a:moveTo>
                      <a:pt x="10241" y="4404"/>
                    </a:moveTo>
                    <a:cubicBezTo>
                      <a:pt x="11075" y="4437"/>
                      <a:pt x="11975" y="4504"/>
                      <a:pt x="12943" y="4637"/>
                    </a:cubicBezTo>
                    <a:cubicBezTo>
                      <a:pt x="13610" y="5972"/>
                      <a:pt x="14144" y="7606"/>
                      <a:pt x="14244" y="9441"/>
                    </a:cubicBezTo>
                    <a:lnTo>
                      <a:pt x="14244" y="9608"/>
                    </a:lnTo>
                    <a:lnTo>
                      <a:pt x="10241" y="9608"/>
                    </a:lnTo>
                    <a:lnTo>
                      <a:pt x="10241" y="4404"/>
                    </a:lnTo>
                    <a:close/>
                    <a:moveTo>
                      <a:pt x="13643" y="4737"/>
                    </a:moveTo>
                    <a:cubicBezTo>
                      <a:pt x="14611" y="4871"/>
                      <a:pt x="15611" y="5104"/>
                      <a:pt x="16679" y="5338"/>
                    </a:cubicBezTo>
                    <a:cubicBezTo>
                      <a:pt x="17313" y="6605"/>
                      <a:pt x="17746" y="8073"/>
                      <a:pt x="17813" y="9608"/>
                    </a:cubicBezTo>
                    <a:lnTo>
                      <a:pt x="14811" y="9608"/>
                    </a:lnTo>
                    <a:lnTo>
                      <a:pt x="14811" y="9407"/>
                    </a:lnTo>
                    <a:cubicBezTo>
                      <a:pt x="14744" y="7640"/>
                      <a:pt x="14277" y="6072"/>
                      <a:pt x="13643" y="4737"/>
                    </a:cubicBezTo>
                    <a:close/>
                    <a:moveTo>
                      <a:pt x="17346" y="5571"/>
                    </a:moveTo>
                    <a:lnTo>
                      <a:pt x="17346" y="5571"/>
                    </a:lnTo>
                    <a:cubicBezTo>
                      <a:pt x="17679" y="5638"/>
                      <a:pt x="18013" y="5772"/>
                      <a:pt x="18347" y="5838"/>
                    </a:cubicBezTo>
                    <a:cubicBezTo>
                      <a:pt x="18914" y="6972"/>
                      <a:pt x="19247" y="8273"/>
                      <a:pt x="19314" y="9608"/>
                    </a:cubicBezTo>
                    <a:lnTo>
                      <a:pt x="18347" y="9608"/>
                    </a:lnTo>
                    <a:cubicBezTo>
                      <a:pt x="18313" y="8140"/>
                      <a:pt x="17946" y="6806"/>
                      <a:pt x="17346" y="5571"/>
                    </a:cubicBezTo>
                    <a:close/>
                    <a:moveTo>
                      <a:pt x="1668" y="10108"/>
                    </a:moveTo>
                    <a:lnTo>
                      <a:pt x="1668" y="10141"/>
                    </a:lnTo>
                    <a:cubicBezTo>
                      <a:pt x="1735" y="11843"/>
                      <a:pt x="2168" y="13477"/>
                      <a:pt x="2969" y="14911"/>
                    </a:cubicBezTo>
                    <a:cubicBezTo>
                      <a:pt x="2602" y="14811"/>
                      <a:pt x="2235" y="14678"/>
                      <a:pt x="1801" y="14578"/>
                    </a:cubicBezTo>
                    <a:cubicBezTo>
                      <a:pt x="1068" y="13210"/>
                      <a:pt x="601" y="11742"/>
                      <a:pt x="567" y="10108"/>
                    </a:cubicBezTo>
                    <a:close/>
                    <a:moveTo>
                      <a:pt x="19314" y="10141"/>
                    </a:moveTo>
                    <a:cubicBezTo>
                      <a:pt x="19281" y="11843"/>
                      <a:pt x="18780" y="13444"/>
                      <a:pt x="17946" y="14811"/>
                    </a:cubicBezTo>
                    <a:cubicBezTo>
                      <a:pt x="17646" y="14911"/>
                      <a:pt x="17313" y="15012"/>
                      <a:pt x="16946" y="15112"/>
                    </a:cubicBezTo>
                    <a:cubicBezTo>
                      <a:pt x="17813" y="13677"/>
                      <a:pt x="18313" y="11976"/>
                      <a:pt x="18347" y="10141"/>
                    </a:cubicBezTo>
                    <a:close/>
                    <a:moveTo>
                      <a:pt x="5237" y="10141"/>
                    </a:moveTo>
                    <a:cubicBezTo>
                      <a:pt x="5271" y="12009"/>
                      <a:pt x="5771" y="13844"/>
                      <a:pt x="6738" y="15679"/>
                    </a:cubicBezTo>
                    <a:cubicBezTo>
                      <a:pt x="5771" y="15579"/>
                      <a:pt x="4770" y="15345"/>
                      <a:pt x="3736" y="15112"/>
                    </a:cubicBezTo>
                    <a:cubicBezTo>
                      <a:pt x="2802" y="13677"/>
                      <a:pt x="2268" y="11976"/>
                      <a:pt x="2235" y="10141"/>
                    </a:cubicBezTo>
                    <a:close/>
                    <a:moveTo>
                      <a:pt x="17813" y="10141"/>
                    </a:moveTo>
                    <a:cubicBezTo>
                      <a:pt x="17780" y="12076"/>
                      <a:pt x="17179" y="13844"/>
                      <a:pt x="16145" y="15345"/>
                    </a:cubicBezTo>
                    <a:cubicBezTo>
                      <a:pt x="15645" y="15479"/>
                      <a:pt x="15111" y="15612"/>
                      <a:pt x="14511" y="15679"/>
                    </a:cubicBezTo>
                    <a:cubicBezTo>
                      <a:pt x="14110" y="15779"/>
                      <a:pt x="13677" y="15812"/>
                      <a:pt x="13243" y="15845"/>
                    </a:cubicBezTo>
                    <a:cubicBezTo>
                      <a:pt x="14244" y="13977"/>
                      <a:pt x="14777" y="12109"/>
                      <a:pt x="14811" y="10141"/>
                    </a:cubicBezTo>
                    <a:close/>
                    <a:moveTo>
                      <a:pt x="9640" y="10141"/>
                    </a:moveTo>
                    <a:lnTo>
                      <a:pt x="9640" y="15946"/>
                    </a:lnTo>
                    <a:cubicBezTo>
                      <a:pt x="8940" y="15912"/>
                      <a:pt x="8173" y="15845"/>
                      <a:pt x="7439" y="15779"/>
                    </a:cubicBezTo>
                    <a:cubicBezTo>
                      <a:pt x="6405" y="13944"/>
                      <a:pt x="5838" y="12076"/>
                      <a:pt x="5804" y="10141"/>
                    </a:cubicBezTo>
                    <a:close/>
                    <a:moveTo>
                      <a:pt x="14244" y="10141"/>
                    </a:moveTo>
                    <a:cubicBezTo>
                      <a:pt x="14177" y="12109"/>
                      <a:pt x="13610" y="14011"/>
                      <a:pt x="12509" y="15912"/>
                    </a:cubicBezTo>
                    <a:cubicBezTo>
                      <a:pt x="11809" y="15979"/>
                      <a:pt x="11075" y="15979"/>
                      <a:pt x="10241" y="15979"/>
                    </a:cubicBezTo>
                    <a:lnTo>
                      <a:pt x="10241" y="10141"/>
                    </a:lnTo>
                    <a:close/>
                    <a:moveTo>
                      <a:pt x="17446" y="15612"/>
                    </a:moveTo>
                    <a:cubicBezTo>
                      <a:pt x="16445" y="16913"/>
                      <a:pt x="15111" y="17947"/>
                      <a:pt x="13577" y="18614"/>
                    </a:cubicBezTo>
                    <a:cubicBezTo>
                      <a:pt x="14744" y="17914"/>
                      <a:pt x="15745" y="16946"/>
                      <a:pt x="16512" y="15845"/>
                    </a:cubicBezTo>
                    <a:cubicBezTo>
                      <a:pt x="16846" y="15779"/>
                      <a:pt x="17146" y="15679"/>
                      <a:pt x="17446" y="15612"/>
                    </a:cubicBezTo>
                    <a:close/>
                    <a:moveTo>
                      <a:pt x="2268" y="15312"/>
                    </a:moveTo>
                    <a:lnTo>
                      <a:pt x="2268" y="15312"/>
                    </a:lnTo>
                    <a:cubicBezTo>
                      <a:pt x="2635" y="15445"/>
                      <a:pt x="3002" y="15512"/>
                      <a:pt x="3403" y="15612"/>
                    </a:cubicBezTo>
                    <a:cubicBezTo>
                      <a:pt x="4270" y="16913"/>
                      <a:pt x="5437" y="18014"/>
                      <a:pt x="6805" y="18781"/>
                    </a:cubicBezTo>
                    <a:cubicBezTo>
                      <a:pt x="4970" y="18147"/>
                      <a:pt x="3336" y="16913"/>
                      <a:pt x="2268" y="15312"/>
                    </a:cubicBezTo>
                    <a:close/>
                    <a:moveTo>
                      <a:pt x="7772" y="16413"/>
                    </a:moveTo>
                    <a:lnTo>
                      <a:pt x="7772" y="16413"/>
                    </a:lnTo>
                    <a:cubicBezTo>
                      <a:pt x="8440" y="16446"/>
                      <a:pt x="9073" y="16479"/>
                      <a:pt x="9640" y="16513"/>
                    </a:cubicBezTo>
                    <a:lnTo>
                      <a:pt x="9640" y="18914"/>
                    </a:lnTo>
                    <a:cubicBezTo>
                      <a:pt x="8940" y="18080"/>
                      <a:pt x="8306" y="17246"/>
                      <a:pt x="7772" y="16413"/>
                    </a:cubicBezTo>
                    <a:close/>
                    <a:moveTo>
                      <a:pt x="12176" y="16479"/>
                    </a:moveTo>
                    <a:lnTo>
                      <a:pt x="12176" y="16479"/>
                    </a:lnTo>
                    <a:cubicBezTo>
                      <a:pt x="11642" y="17347"/>
                      <a:pt x="10975" y="18247"/>
                      <a:pt x="10241" y="19081"/>
                    </a:cubicBezTo>
                    <a:lnTo>
                      <a:pt x="10241" y="16513"/>
                    </a:lnTo>
                    <a:lnTo>
                      <a:pt x="10608" y="16513"/>
                    </a:lnTo>
                    <a:cubicBezTo>
                      <a:pt x="11141" y="16513"/>
                      <a:pt x="11675" y="16513"/>
                      <a:pt x="12176" y="16479"/>
                    </a:cubicBezTo>
                    <a:close/>
                    <a:moveTo>
                      <a:pt x="4237" y="15812"/>
                    </a:moveTo>
                    <a:cubicBezTo>
                      <a:pt x="5237" y="16012"/>
                      <a:pt x="6171" y="16179"/>
                      <a:pt x="7105" y="16312"/>
                    </a:cubicBezTo>
                    <a:cubicBezTo>
                      <a:pt x="7639" y="17280"/>
                      <a:pt x="8339" y="18247"/>
                      <a:pt x="9140" y="19148"/>
                    </a:cubicBezTo>
                    <a:cubicBezTo>
                      <a:pt x="7139" y="18614"/>
                      <a:pt x="5437" y="17413"/>
                      <a:pt x="4237" y="15812"/>
                    </a:cubicBezTo>
                    <a:close/>
                    <a:moveTo>
                      <a:pt x="15645" y="16012"/>
                    </a:moveTo>
                    <a:lnTo>
                      <a:pt x="15645" y="16012"/>
                    </a:lnTo>
                    <a:cubicBezTo>
                      <a:pt x="14444" y="17480"/>
                      <a:pt x="12809" y="18614"/>
                      <a:pt x="10908" y="19148"/>
                    </a:cubicBezTo>
                    <a:cubicBezTo>
                      <a:pt x="11675" y="18247"/>
                      <a:pt x="12342" y="17347"/>
                      <a:pt x="12909" y="16446"/>
                    </a:cubicBezTo>
                    <a:cubicBezTo>
                      <a:pt x="13943" y="16346"/>
                      <a:pt x="14844" y="16179"/>
                      <a:pt x="15645" y="16012"/>
                    </a:cubicBezTo>
                    <a:close/>
                    <a:moveTo>
                      <a:pt x="9941" y="1"/>
                    </a:moveTo>
                    <a:cubicBezTo>
                      <a:pt x="4470" y="1"/>
                      <a:pt x="0" y="4471"/>
                      <a:pt x="0" y="9941"/>
                    </a:cubicBezTo>
                    <a:cubicBezTo>
                      <a:pt x="0" y="15412"/>
                      <a:pt x="4470" y="19848"/>
                      <a:pt x="9941" y="19848"/>
                    </a:cubicBezTo>
                    <a:lnTo>
                      <a:pt x="10174" y="19848"/>
                    </a:lnTo>
                    <a:cubicBezTo>
                      <a:pt x="15511" y="19782"/>
                      <a:pt x="19848" y="15345"/>
                      <a:pt x="19848" y="9941"/>
                    </a:cubicBezTo>
                    <a:cubicBezTo>
                      <a:pt x="19848" y="4504"/>
                      <a:pt x="15511" y="134"/>
                      <a:pt x="101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4" name="Google Shape;1814;p37"/>
          <p:cNvGrpSpPr/>
          <p:nvPr/>
        </p:nvGrpSpPr>
        <p:grpSpPr>
          <a:xfrm>
            <a:off x="330310" y="4274529"/>
            <a:ext cx="518269" cy="328105"/>
            <a:chOff x="783960" y="4261704"/>
            <a:chExt cx="518269" cy="328105"/>
          </a:xfrm>
        </p:grpSpPr>
        <p:sp>
          <p:nvSpPr>
            <p:cNvPr id="1815" name="Google Shape;1815;p37"/>
            <p:cNvSpPr/>
            <p:nvPr/>
          </p:nvSpPr>
          <p:spPr>
            <a:xfrm>
              <a:off x="1072397" y="4333585"/>
              <a:ext cx="69145" cy="6914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34" y="1"/>
                  </a:moveTo>
                  <a:cubicBezTo>
                    <a:pt x="534" y="1"/>
                    <a:pt x="0" y="535"/>
                    <a:pt x="0" y="1268"/>
                  </a:cubicBezTo>
                  <a:cubicBezTo>
                    <a:pt x="0" y="1969"/>
                    <a:pt x="534" y="2503"/>
                    <a:pt x="1234" y="2503"/>
                  </a:cubicBezTo>
                  <a:cubicBezTo>
                    <a:pt x="1968" y="2503"/>
                    <a:pt x="2502" y="1969"/>
                    <a:pt x="2502" y="1268"/>
                  </a:cubicBezTo>
                  <a:cubicBezTo>
                    <a:pt x="2502" y="601"/>
                    <a:pt x="1902" y="1"/>
                    <a:pt x="1234" y="1"/>
                  </a:cubicBezTo>
                  <a:close/>
                </a:path>
              </a:pathLst>
            </a:custGeom>
            <a:solidFill>
              <a:srgbClr val="B6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6" name="Google Shape;1816;p37"/>
            <p:cNvGrpSpPr/>
            <p:nvPr/>
          </p:nvGrpSpPr>
          <p:grpSpPr>
            <a:xfrm>
              <a:off x="783960" y="4261704"/>
              <a:ext cx="518269" cy="328105"/>
              <a:chOff x="783960" y="4261704"/>
              <a:chExt cx="518269" cy="328105"/>
            </a:xfrm>
          </p:grpSpPr>
          <p:sp>
            <p:nvSpPr>
              <p:cNvPr id="1817" name="Google Shape;1817;p37"/>
              <p:cNvSpPr/>
              <p:nvPr/>
            </p:nvSpPr>
            <p:spPr>
              <a:xfrm>
                <a:off x="1216509" y="4325297"/>
                <a:ext cx="85720" cy="8572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3103" extrusionOk="0">
                    <a:moveTo>
                      <a:pt x="1534" y="601"/>
                    </a:moveTo>
                    <a:cubicBezTo>
                      <a:pt x="2035" y="601"/>
                      <a:pt x="2502" y="1001"/>
                      <a:pt x="2502" y="1568"/>
                    </a:cubicBezTo>
                    <a:cubicBezTo>
                      <a:pt x="2502" y="2102"/>
                      <a:pt x="2102" y="2502"/>
                      <a:pt x="1534" y="2502"/>
                    </a:cubicBezTo>
                    <a:cubicBezTo>
                      <a:pt x="1001" y="2502"/>
                      <a:pt x="600" y="2102"/>
                      <a:pt x="600" y="1568"/>
                    </a:cubicBezTo>
                    <a:cubicBezTo>
                      <a:pt x="600" y="1001"/>
                      <a:pt x="1001" y="601"/>
                      <a:pt x="1534" y="601"/>
                    </a:cubicBezTo>
                    <a:close/>
                    <a:moveTo>
                      <a:pt x="1534" y="1"/>
                    </a:moveTo>
                    <a:cubicBezTo>
                      <a:pt x="701" y="1"/>
                      <a:pt x="0" y="734"/>
                      <a:pt x="0" y="1568"/>
                    </a:cubicBezTo>
                    <a:cubicBezTo>
                      <a:pt x="0" y="2402"/>
                      <a:pt x="701" y="3103"/>
                      <a:pt x="1534" y="3103"/>
                    </a:cubicBezTo>
                    <a:cubicBezTo>
                      <a:pt x="2368" y="3103"/>
                      <a:pt x="3036" y="2436"/>
                      <a:pt x="3102" y="1568"/>
                    </a:cubicBezTo>
                    <a:cubicBezTo>
                      <a:pt x="3102" y="734"/>
                      <a:pt x="2368" y="1"/>
                      <a:pt x="1534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7"/>
              <p:cNvSpPr/>
              <p:nvPr/>
            </p:nvSpPr>
            <p:spPr>
              <a:xfrm>
                <a:off x="1057995" y="4504061"/>
                <a:ext cx="84809" cy="8574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104" extrusionOk="0">
                    <a:moveTo>
                      <a:pt x="1535" y="601"/>
                    </a:moveTo>
                    <a:cubicBezTo>
                      <a:pt x="2069" y="601"/>
                      <a:pt x="2536" y="1035"/>
                      <a:pt x="2502" y="1535"/>
                    </a:cubicBezTo>
                    <a:cubicBezTo>
                      <a:pt x="2502" y="2069"/>
                      <a:pt x="2069" y="2503"/>
                      <a:pt x="1535" y="2503"/>
                    </a:cubicBezTo>
                    <a:cubicBezTo>
                      <a:pt x="1001" y="2503"/>
                      <a:pt x="568" y="2069"/>
                      <a:pt x="568" y="1535"/>
                    </a:cubicBezTo>
                    <a:cubicBezTo>
                      <a:pt x="568" y="1002"/>
                      <a:pt x="1001" y="601"/>
                      <a:pt x="1535" y="601"/>
                    </a:cubicBezTo>
                    <a:close/>
                    <a:moveTo>
                      <a:pt x="1535" y="1"/>
                    </a:moveTo>
                    <a:cubicBezTo>
                      <a:pt x="701" y="1"/>
                      <a:pt x="1" y="701"/>
                      <a:pt x="1" y="1535"/>
                    </a:cubicBezTo>
                    <a:cubicBezTo>
                      <a:pt x="1" y="2369"/>
                      <a:pt x="701" y="3103"/>
                      <a:pt x="1535" y="3103"/>
                    </a:cubicBezTo>
                    <a:cubicBezTo>
                      <a:pt x="2402" y="3103"/>
                      <a:pt x="3069" y="2369"/>
                      <a:pt x="3069" y="1535"/>
                    </a:cubicBezTo>
                    <a:cubicBezTo>
                      <a:pt x="3069" y="701"/>
                      <a:pt x="2369" y="1"/>
                      <a:pt x="1535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7"/>
              <p:cNvSpPr/>
              <p:nvPr/>
            </p:nvSpPr>
            <p:spPr>
              <a:xfrm>
                <a:off x="883495" y="4261704"/>
                <a:ext cx="15691" cy="2138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740" extrusionOk="0">
                    <a:moveTo>
                      <a:pt x="300" y="1"/>
                    </a:moveTo>
                    <a:cubicBezTo>
                      <a:pt x="133" y="1"/>
                      <a:pt x="0" y="134"/>
                      <a:pt x="0" y="301"/>
                    </a:cubicBezTo>
                    <a:lnTo>
                      <a:pt x="0" y="7440"/>
                    </a:lnTo>
                    <a:cubicBezTo>
                      <a:pt x="0" y="7606"/>
                      <a:pt x="133" y="7740"/>
                      <a:pt x="300" y="7740"/>
                    </a:cubicBezTo>
                    <a:cubicBezTo>
                      <a:pt x="400" y="7740"/>
                      <a:pt x="534" y="7606"/>
                      <a:pt x="567" y="7440"/>
                    </a:cubicBezTo>
                    <a:lnTo>
                      <a:pt x="567" y="301"/>
                    </a:lnTo>
                    <a:cubicBezTo>
                      <a:pt x="567" y="134"/>
                      <a:pt x="467" y="1"/>
                      <a:pt x="300" y="1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7"/>
              <p:cNvSpPr/>
              <p:nvPr/>
            </p:nvSpPr>
            <p:spPr>
              <a:xfrm>
                <a:off x="783960" y="4360326"/>
                <a:ext cx="213818" cy="15691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301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7"/>
                      <a:pt x="134" y="567"/>
                      <a:pt x="301" y="567"/>
                    </a:cubicBezTo>
                    <a:lnTo>
                      <a:pt x="7439" y="567"/>
                    </a:lnTo>
                    <a:cubicBezTo>
                      <a:pt x="7606" y="567"/>
                      <a:pt x="7739" y="467"/>
                      <a:pt x="7739" y="300"/>
                    </a:cubicBezTo>
                    <a:cubicBezTo>
                      <a:pt x="7739" y="100"/>
                      <a:pt x="7606" y="0"/>
                      <a:pt x="7439" y="0"/>
                    </a:cubicBezTo>
                    <a:close/>
                  </a:path>
                </a:pathLst>
              </a:custGeom>
              <a:solidFill>
                <a:srgbClr val="B6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1" name="Google Shape;1821;p37"/>
          <p:cNvGrpSpPr/>
          <p:nvPr/>
        </p:nvGrpSpPr>
        <p:grpSpPr>
          <a:xfrm>
            <a:off x="1476312" y="221824"/>
            <a:ext cx="609540" cy="583574"/>
            <a:chOff x="3105300" y="593625"/>
            <a:chExt cx="256800" cy="245850"/>
          </a:xfrm>
        </p:grpSpPr>
        <p:sp>
          <p:nvSpPr>
            <p:cNvPr id="1822" name="Google Shape;1822;p37"/>
            <p:cNvSpPr/>
            <p:nvPr/>
          </p:nvSpPr>
          <p:spPr>
            <a:xfrm>
              <a:off x="3130975" y="695850"/>
              <a:ext cx="109875" cy="109875"/>
            </a:xfrm>
            <a:custGeom>
              <a:avLst/>
              <a:gdLst/>
              <a:ahLst/>
              <a:cxnLst/>
              <a:rect l="l" t="t" r="r" b="b"/>
              <a:pathLst>
                <a:path w="4395" h="4395" extrusionOk="0">
                  <a:moveTo>
                    <a:pt x="1" y="1"/>
                  </a:moveTo>
                  <a:lnTo>
                    <a:pt x="1" y="4394"/>
                  </a:lnTo>
                  <a:lnTo>
                    <a:pt x="4394" y="4394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3202300" y="765275"/>
              <a:ext cx="74200" cy="74200"/>
            </a:xfrm>
            <a:custGeom>
              <a:avLst/>
              <a:gdLst/>
              <a:ahLst/>
              <a:cxnLst/>
              <a:rect l="l" t="t" r="r" b="b"/>
              <a:pathLst>
                <a:path w="2968" h="2968" extrusionOk="0">
                  <a:moveTo>
                    <a:pt x="1" y="1"/>
                  </a:moveTo>
                  <a:lnTo>
                    <a:pt x="1" y="2968"/>
                  </a:lnTo>
                  <a:lnTo>
                    <a:pt x="2968" y="2968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3293125" y="652575"/>
              <a:ext cx="68975" cy="68975"/>
            </a:xfrm>
            <a:custGeom>
              <a:avLst/>
              <a:gdLst/>
              <a:ahLst/>
              <a:cxnLst/>
              <a:rect l="l" t="t" r="r" b="b"/>
              <a:pathLst>
                <a:path w="2759" h="2759" extrusionOk="0">
                  <a:moveTo>
                    <a:pt x="1" y="1"/>
                  </a:moveTo>
                  <a:lnTo>
                    <a:pt x="1" y="2759"/>
                  </a:lnTo>
                  <a:lnTo>
                    <a:pt x="2759" y="2759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3105300" y="593625"/>
              <a:ext cx="35675" cy="35675"/>
            </a:xfrm>
            <a:custGeom>
              <a:avLst/>
              <a:gdLst/>
              <a:ahLst/>
              <a:cxnLst/>
              <a:rect l="l" t="t" r="r" b="b"/>
              <a:pathLst>
                <a:path w="1427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85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0"/>
          <p:cNvSpPr txBox="1">
            <a:spLocks noGrp="1"/>
          </p:cNvSpPr>
          <p:nvPr>
            <p:ph type="title"/>
          </p:nvPr>
        </p:nvSpPr>
        <p:spPr>
          <a:xfrm>
            <a:off x="572346" y="414820"/>
            <a:ext cx="7999307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Анализ спроса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987" name="Google Shape;1987;p40"/>
          <p:cNvSpPr txBox="1"/>
          <p:nvPr/>
        </p:nvSpPr>
        <p:spPr>
          <a:xfrm>
            <a:off x="4392690" y="4036800"/>
            <a:ext cx="376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9" y="1887102"/>
            <a:ext cx="8420109" cy="1958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7202" y="1283151"/>
            <a:ext cx="366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Визуальная новелла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0"/>
          <p:cNvSpPr txBox="1">
            <a:spLocks noGrp="1"/>
          </p:cNvSpPr>
          <p:nvPr>
            <p:ph type="title"/>
          </p:nvPr>
        </p:nvSpPr>
        <p:spPr>
          <a:xfrm>
            <a:off x="572346" y="414820"/>
            <a:ext cx="7999307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Анализ спроса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987" name="Google Shape;1987;p40"/>
          <p:cNvSpPr txBox="1"/>
          <p:nvPr/>
        </p:nvSpPr>
        <p:spPr>
          <a:xfrm>
            <a:off x="4392690" y="4036800"/>
            <a:ext cx="376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6435" y="4688541"/>
            <a:ext cx="475130" cy="2779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7202" y="1283151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chemeClr val="accent1"/>
                </a:solidFill>
              </a:rPr>
              <a:t>Кибербезопасность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0" y="2052545"/>
            <a:ext cx="8525898" cy="19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rtual Metaverse Project Proposal by Slidesgo">
  <a:themeElements>
    <a:clrScheme name="Simple Light">
      <a:dk1>
        <a:srgbClr val="FFFFFF"/>
      </a:dk1>
      <a:lt1>
        <a:srgbClr val="0D092A"/>
      </a:lt1>
      <a:dk2>
        <a:srgbClr val="3333B8"/>
      </a:dk2>
      <a:lt2>
        <a:srgbClr val="35CFDB"/>
      </a:lt2>
      <a:accent1>
        <a:srgbClr val="92F7FF"/>
      </a:accent1>
      <a:accent2>
        <a:srgbClr val="3F3FD8"/>
      </a:accent2>
      <a:accent3>
        <a:srgbClr val="A6ABFF"/>
      </a:accent3>
      <a:accent4>
        <a:srgbClr val="0F89A5"/>
      </a:accent4>
      <a:accent5>
        <a:srgbClr val="EDDEFF"/>
      </a:accent5>
      <a:accent6>
        <a:srgbClr val="09066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232</Words>
  <Application>Microsoft Office PowerPoint</Application>
  <PresentationFormat>Экран (16:9)</PresentationFormat>
  <Paragraphs>107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Roboto Condensed</vt:lpstr>
      <vt:lpstr>Orbitron</vt:lpstr>
      <vt:lpstr>Arial</vt:lpstr>
      <vt:lpstr>Archivo Light</vt:lpstr>
      <vt:lpstr>Cuprum</vt:lpstr>
      <vt:lpstr>Archivo</vt:lpstr>
      <vt:lpstr>Virtual Metaverse Project Proposal by Slidesgo</vt:lpstr>
      <vt:lpstr>Dark Side Визуальная новелла  Кибербезопасность</vt:lpstr>
      <vt:lpstr>Команда</vt:lpstr>
      <vt:lpstr>О проекте </vt:lpstr>
      <vt:lpstr>Цель проекта</vt:lpstr>
      <vt:lpstr>Потребность и решение</vt:lpstr>
      <vt:lpstr>Вредоносные программы</vt:lpstr>
      <vt:lpstr>Составляющие проекта </vt:lpstr>
      <vt:lpstr>Анализ спроса</vt:lpstr>
      <vt:lpstr>Анализ спроса</vt:lpstr>
      <vt:lpstr>План реализации проекта</vt:lpstr>
      <vt:lpstr>Бизнес-модель</vt:lpstr>
      <vt:lpstr>Visual Novel Maker</vt:lpstr>
      <vt:lpstr>Команда проекта </vt:lpstr>
      <vt:lpstr>Тарасов Ярослав</vt:lpstr>
      <vt:lpstr>Благодарим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Side Визуальная новелла  Кибербезопасность</dc:title>
  <cp:lastModifiedBy>Artemka</cp:lastModifiedBy>
  <cp:revision>32</cp:revision>
  <dcterms:modified xsi:type="dcterms:W3CDTF">2023-12-06T12:38:00Z</dcterms:modified>
</cp:coreProperties>
</file>