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8"/>
  </p:notesMasterIdLst>
  <p:sldIdLst>
    <p:sldId id="256" r:id="rId2"/>
    <p:sldId id="269" r:id="rId3"/>
    <p:sldId id="260" r:id="rId4"/>
    <p:sldId id="257" r:id="rId5"/>
    <p:sldId id="283" r:id="rId6"/>
    <p:sldId id="275" r:id="rId7"/>
  </p:sldIdLst>
  <p:sldSz cx="9144000" cy="5143500" type="screen16x9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Fjalla One" charset="0"/>
      <p:regular r:id="rId13"/>
    </p:embeddedFont>
    <p:embeddedFont>
      <p:font typeface="Barlow Semi Condensed Medium" charset="0"/>
      <p:regular r:id="rId14"/>
      <p:bold r:id="rId15"/>
      <p:italic r:id="rId16"/>
      <p:boldItalic r:id="rId17"/>
    </p:embeddedFont>
    <p:embeddedFont>
      <p:font typeface="Bahnschrift Condensed" pitchFamily="34" charset="0"/>
      <p:regular r:id="rId18"/>
      <p:bold r:id="rId19"/>
    </p:embeddedFont>
    <p:embeddedFont>
      <p:font typeface="Barlow Semi Condensed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575435D-AB33-48E4-B2A1-175699E75E14}">
  <a:tblStyle styleId="{9575435D-AB33-48E4-B2A1-175699E75E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89095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g8714a43093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7" name="Google Shape;2637;g8714a43093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0" name="Google Shape;3510;g8714a43093_3_1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1" name="Google Shape;3511;g8714a43093_3_1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Google Shape;3157;g8714a43093_3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8" name="Google Shape;3158;g8714a43093_3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0"/>
          <p:cNvSpPr txBox="1">
            <a:spLocks noGrp="1"/>
          </p:cNvSpPr>
          <p:nvPr>
            <p:ph type="body" idx="1"/>
          </p:nvPr>
        </p:nvSpPr>
        <p:spPr>
          <a:xfrm>
            <a:off x="1122050" y="1947672"/>
            <a:ext cx="27888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Semi Condensed"/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</a:lstStyle>
          <a:p>
            <a:endParaRPr/>
          </a:p>
        </p:txBody>
      </p:sp>
      <p:sp>
        <p:nvSpPr>
          <p:cNvPr id="503" name="Google Shape;503;p10"/>
          <p:cNvSpPr txBox="1">
            <a:spLocks noGrp="1"/>
          </p:cNvSpPr>
          <p:nvPr>
            <p:ph type="title"/>
          </p:nvPr>
        </p:nvSpPr>
        <p:spPr>
          <a:xfrm>
            <a:off x="2100600" y="347472"/>
            <a:ext cx="49470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04" name="Google Shape;504;p10"/>
          <p:cNvCxnSpPr/>
          <p:nvPr/>
        </p:nvCxnSpPr>
        <p:spPr>
          <a:xfrm>
            <a:off x="590450" y="4340600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10"/>
          <p:cNvCxnSpPr/>
          <p:nvPr/>
        </p:nvCxnSpPr>
        <p:spPr>
          <a:xfrm rot="10800000" flipH="1">
            <a:off x="7975" y="4332600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6" name="Google Shape;506;p10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507" name="Google Shape;507;p10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10"/>
          <p:cNvGrpSpPr/>
          <p:nvPr/>
        </p:nvGrpSpPr>
        <p:grpSpPr>
          <a:xfrm>
            <a:off x="1646714" y="4616575"/>
            <a:ext cx="293111" cy="293388"/>
            <a:chOff x="3164039" y="430875"/>
            <a:chExt cx="293111" cy="293388"/>
          </a:xfrm>
        </p:grpSpPr>
        <p:sp>
          <p:nvSpPr>
            <p:cNvPr id="512" name="Google Shape;512;p10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0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18" name="Google Shape;518;p10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20" name="Google Shape;520;p10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521" name="Google Shape;521;p10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10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528" name="Google Shape;528;p10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10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533" name="Google Shape;533;p10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10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538" name="Google Shape;538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0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542" name="Google Shape;542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 4">
  <p:cSld name="CUSTOM_14"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1" name="Google Shape;1091;p22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2" name="Google Shape;1092;p22"/>
          <p:cNvSpPr txBox="1">
            <a:spLocks noGrp="1"/>
          </p:cNvSpPr>
          <p:nvPr>
            <p:ph type="title"/>
          </p:nvPr>
        </p:nvSpPr>
        <p:spPr>
          <a:xfrm>
            <a:off x="2208175" y="342775"/>
            <a:ext cx="47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093" name="Google Shape;1093;p22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4" name="Google Shape;1094;p22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095" name="Google Shape;1095;p2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22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00" name="Google Shape;1100;p22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2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2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2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2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06" name="Google Shape;1106;p22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7" name="Google Shape;1107;p22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08" name="Google Shape;1108;p22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09" name="Google Shape;1109;p2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22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16" name="Google Shape;1116;p2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22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21" name="Google Shape;1121;p22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2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26" name="Google Shape;1126;p2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22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30" name="Google Shape;1130;p2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3" name="Google Shape;1133;p22"/>
          <p:cNvSpPr txBox="1">
            <a:spLocks noGrp="1"/>
          </p:cNvSpPr>
          <p:nvPr>
            <p:ph type="subTitle" idx="1"/>
          </p:nvPr>
        </p:nvSpPr>
        <p:spPr>
          <a:xfrm>
            <a:off x="5641848" y="2743200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134" name="Google Shape;1134;p22"/>
          <p:cNvSpPr txBox="1">
            <a:spLocks noGrp="1"/>
          </p:cNvSpPr>
          <p:nvPr>
            <p:ph type="subTitle" idx="2"/>
          </p:nvPr>
        </p:nvSpPr>
        <p:spPr>
          <a:xfrm>
            <a:off x="3639312" y="1636776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135" name="Google Shape;1135;p22"/>
          <p:cNvSpPr txBox="1">
            <a:spLocks noGrp="1"/>
          </p:cNvSpPr>
          <p:nvPr>
            <p:ph type="subTitle" idx="3"/>
          </p:nvPr>
        </p:nvSpPr>
        <p:spPr>
          <a:xfrm>
            <a:off x="1636776" y="2249424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136" name="Google Shape;1136;p22"/>
          <p:cNvSpPr txBox="1">
            <a:spLocks noGrp="1"/>
          </p:cNvSpPr>
          <p:nvPr>
            <p:ph type="subTitle" idx="4"/>
          </p:nvPr>
        </p:nvSpPr>
        <p:spPr>
          <a:xfrm>
            <a:off x="5641848" y="3081528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137" name="Google Shape;1137;p22"/>
          <p:cNvSpPr txBox="1">
            <a:spLocks noGrp="1"/>
          </p:cNvSpPr>
          <p:nvPr>
            <p:ph type="subTitle" idx="5"/>
          </p:nvPr>
        </p:nvSpPr>
        <p:spPr>
          <a:xfrm>
            <a:off x="3639312" y="1975104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138" name="Google Shape;1138;p22"/>
          <p:cNvSpPr txBox="1">
            <a:spLocks noGrp="1"/>
          </p:cNvSpPr>
          <p:nvPr>
            <p:ph type="subTitle" idx="6"/>
          </p:nvPr>
        </p:nvSpPr>
        <p:spPr>
          <a:xfrm>
            <a:off x="1636776" y="2596896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7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26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290" name="Google Shape;1290;p26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1" name="Google Shape;1291;p26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2" name="Google Shape;1292;p26"/>
          <p:cNvCxnSpPr/>
          <p:nvPr/>
        </p:nvCxnSpPr>
        <p:spPr>
          <a:xfrm rot="10800000" flipH="1">
            <a:off x="0" y="274188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93" name="Google Shape;1293;p26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1294" name="Google Shape;1294;p2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26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1299" name="Google Shape;1299;p2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26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1306" name="Google Shape;1306;p2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09" name="Google Shape;1309;p26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10" name="Google Shape;1310;p26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1311" name="Google Shape;1311;p26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26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1318" name="Google Shape;1318;p2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26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1323" name="Google Shape;1323;p2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8" r:id="rId5"/>
    <p:sldLayoutId id="2147483668" r:id="rId6"/>
    <p:sldLayoutId id="2147483669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6376" y="1518879"/>
            <a:ext cx="432048" cy="162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90" name="Google Shape;1690;p35"/>
          <p:cNvGrpSpPr/>
          <p:nvPr/>
        </p:nvGrpSpPr>
        <p:grpSpPr>
          <a:xfrm>
            <a:off x="54000" y="963138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4122080" y="1380758"/>
            <a:ext cx="4924738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dk2"/>
                </a:solidFill>
                <a:latin typeface="Bahnschrift Condensed" pitchFamily="34" charset="0"/>
              </a:rPr>
              <a:t>Создание мобильного приложения «Малое и среднее предпринимательство и поддержка индивидуальной предпринимательской инициативы»</a:t>
            </a:r>
            <a:endParaRPr sz="2400" dirty="0">
              <a:solidFill>
                <a:schemeClr val="dk2"/>
              </a:solidFill>
              <a:latin typeface="Bahnschrift Condensed" pitchFamily="34" charset="0"/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128598" y="3167096"/>
            <a:ext cx="3885052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Выполнили студенты 4 курса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Есина Любовь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Климакова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 Анастасия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Кондачкова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Анжелика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Титова Ирина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Толмачева Дарья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Ястребцева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 Дарья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Руководитель: к.э.н., доцент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Саломатина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</a:rPr>
              <a:t> М. Н. 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Bahnschrift Condense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2" y="195486"/>
            <a:ext cx="843558" cy="8435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2140" y="427084"/>
            <a:ext cx="4572000" cy="3803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65"/>
              </a:lnSpc>
            </a:pPr>
            <a:r>
              <a:rPr lang="en-US" sz="1800" dirty="0">
                <a:solidFill>
                  <a:schemeClr val="tx1"/>
                </a:solidFill>
                <a:latin typeface="Bahnschrift Condensed" pitchFamily="34" charset="0"/>
              </a:rPr>
              <a:t>АКСЕЛЕРАЦИОННАЯ ПРОГРАММА МОСПОЛИТЕХ -</a:t>
            </a:r>
            <a:r>
              <a:rPr lang="en-US" sz="1800" dirty="0" smtClean="0">
                <a:solidFill>
                  <a:schemeClr val="tx1"/>
                </a:solidFill>
                <a:latin typeface="Bahnschrift Condensed" pitchFamily="34" charset="0"/>
              </a:rPr>
              <a:t>РЯЗАНЬ</a:t>
            </a:r>
            <a:endParaRPr lang="en-US" sz="18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p48"/>
          <p:cNvSpPr txBox="1">
            <a:spLocks noGrp="1"/>
          </p:cNvSpPr>
          <p:nvPr>
            <p:ph type="title"/>
          </p:nvPr>
        </p:nvSpPr>
        <p:spPr>
          <a:xfrm>
            <a:off x="3849837" y="123478"/>
            <a:ext cx="43245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ahnschrift Condensed" pitchFamily="34" charset="0"/>
              </a:rPr>
              <a:t>Описание проекта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Bahnschrift Condensed" pitchFamily="34" charset="0"/>
            </a:endParaRPr>
          </a:p>
        </p:txBody>
      </p:sp>
      <p:grpSp>
        <p:nvGrpSpPr>
          <p:cNvPr id="53" name="Google Shape;4019;p64"/>
          <p:cNvGrpSpPr/>
          <p:nvPr/>
        </p:nvGrpSpPr>
        <p:grpSpPr>
          <a:xfrm>
            <a:off x="6318819" y="1693299"/>
            <a:ext cx="2799547" cy="3362500"/>
            <a:chOff x="1744400" y="429725"/>
            <a:chExt cx="4623925" cy="4948200"/>
          </a:xfrm>
        </p:grpSpPr>
        <p:sp>
          <p:nvSpPr>
            <p:cNvPr id="54" name="Google Shape;4020;p64"/>
            <p:cNvSpPr/>
            <p:nvPr/>
          </p:nvSpPr>
          <p:spPr>
            <a:xfrm>
              <a:off x="1744400" y="430000"/>
              <a:ext cx="4623925" cy="4588575"/>
            </a:xfrm>
            <a:custGeom>
              <a:avLst/>
              <a:gdLst/>
              <a:ahLst/>
              <a:cxnLst/>
              <a:rect l="l" t="t" r="r" b="b"/>
              <a:pathLst>
                <a:path w="184957" h="183543" extrusionOk="0">
                  <a:moveTo>
                    <a:pt x="93830" y="1"/>
                  </a:moveTo>
                  <a:cubicBezTo>
                    <a:pt x="76191" y="1"/>
                    <a:pt x="57391" y="6440"/>
                    <a:pt x="42281" y="19249"/>
                  </a:cubicBezTo>
                  <a:cubicBezTo>
                    <a:pt x="12606" y="44404"/>
                    <a:pt x="7524" y="71664"/>
                    <a:pt x="7524" y="71664"/>
                  </a:cubicBezTo>
                  <a:cubicBezTo>
                    <a:pt x="7524" y="71664"/>
                    <a:pt x="0" y="103754"/>
                    <a:pt x="20916" y="131716"/>
                  </a:cubicBezTo>
                  <a:cubicBezTo>
                    <a:pt x="41831" y="159679"/>
                    <a:pt x="78300" y="170544"/>
                    <a:pt x="107611" y="180117"/>
                  </a:cubicBezTo>
                  <a:cubicBezTo>
                    <a:pt x="114704" y="182434"/>
                    <a:pt x="121689" y="183542"/>
                    <a:pt x="128348" y="183542"/>
                  </a:cubicBezTo>
                  <a:cubicBezTo>
                    <a:pt x="149206" y="183542"/>
                    <a:pt x="166871" y="172670"/>
                    <a:pt x="174681" y="154008"/>
                  </a:cubicBezTo>
                  <a:cubicBezTo>
                    <a:pt x="184956" y="129386"/>
                    <a:pt x="164181" y="116107"/>
                    <a:pt x="159577" y="83933"/>
                  </a:cubicBezTo>
                  <a:cubicBezTo>
                    <a:pt x="155001" y="51759"/>
                    <a:pt x="158650" y="42495"/>
                    <a:pt x="137257" y="18013"/>
                  </a:cubicBezTo>
                  <a:cubicBezTo>
                    <a:pt x="126757" y="5984"/>
                    <a:pt x="110833" y="1"/>
                    <a:pt x="93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021;p64"/>
            <p:cNvSpPr/>
            <p:nvPr/>
          </p:nvSpPr>
          <p:spPr>
            <a:xfrm>
              <a:off x="1899500" y="429725"/>
              <a:ext cx="4282125" cy="4588850"/>
            </a:xfrm>
            <a:custGeom>
              <a:avLst/>
              <a:gdLst/>
              <a:ahLst/>
              <a:cxnLst/>
              <a:rect l="l" t="t" r="r" b="b"/>
              <a:pathLst>
                <a:path w="171285" h="183554" extrusionOk="0">
                  <a:moveTo>
                    <a:pt x="170470" y="133468"/>
                  </a:moveTo>
                  <a:lnTo>
                    <a:pt x="170470" y="147814"/>
                  </a:lnTo>
                  <a:cubicBezTo>
                    <a:pt x="171032" y="145372"/>
                    <a:pt x="171285" y="143013"/>
                    <a:pt x="171285" y="140711"/>
                  </a:cubicBezTo>
                  <a:cubicBezTo>
                    <a:pt x="171285" y="138241"/>
                    <a:pt x="171004" y="135854"/>
                    <a:pt x="170470" y="133468"/>
                  </a:cubicBezTo>
                  <a:close/>
                  <a:moveTo>
                    <a:pt x="87622" y="0"/>
                  </a:moveTo>
                  <a:cubicBezTo>
                    <a:pt x="70777" y="0"/>
                    <a:pt x="52893" y="5896"/>
                    <a:pt x="38126" y="17575"/>
                  </a:cubicBezTo>
                  <a:lnTo>
                    <a:pt x="103147" y="17575"/>
                  </a:lnTo>
                  <a:lnTo>
                    <a:pt x="103147" y="91805"/>
                  </a:lnTo>
                  <a:lnTo>
                    <a:pt x="3931" y="91805"/>
                  </a:lnTo>
                  <a:lnTo>
                    <a:pt x="3931" y="63169"/>
                  </a:lnTo>
                  <a:cubicBezTo>
                    <a:pt x="1910" y="68419"/>
                    <a:pt x="1320" y="71675"/>
                    <a:pt x="1320" y="71675"/>
                  </a:cubicBezTo>
                  <a:cubicBezTo>
                    <a:pt x="1320" y="71675"/>
                    <a:pt x="1" y="77290"/>
                    <a:pt x="1" y="85853"/>
                  </a:cubicBezTo>
                  <a:cubicBezTo>
                    <a:pt x="1" y="97785"/>
                    <a:pt x="2555" y="115444"/>
                    <a:pt x="14712" y="131727"/>
                  </a:cubicBezTo>
                  <a:cubicBezTo>
                    <a:pt x="35627" y="159690"/>
                    <a:pt x="72096" y="170555"/>
                    <a:pt x="101407" y="180128"/>
                  </a:cubicBezTo>
                  <a:cubicBezTo>
                    <a:pt x="108509" y="182458"/>
                    <a:pt x="115500" y="183553"/>
                    <a:pt x="122154" y="183553"/>
                  </a:cubicBezTo>
                  <a:cubicBezTo>
                    <a:pt x="143013" y="183553"/>
                    <a:pt x="160672" y="172688"/>
                    <a:pt x="168477" y="154019"/>
                  </a:cubicBezTo>
                  <a:cubicBezTo>
                    <a:pt x="169095" y="152503"/>
                    <a:pt x="169628" y="151015"/>
                    <a:pt x="170021" y="149583"/>
                  </a:cubicBezTo>
                  <a:lnTo>
                    <a:pt x="100452" y="149583"/>
                  </a:lnTo>
                  <a:lnTo>
                    <a:pt x="100452" y="98290"/>
                  </a:lnTo>
                  <a:lnTo>
                    <a:pt x="100452" y="97167"/>
                  </a:lnTo>
                  <a:lnTo>
                    <a:pt x="100452" y="94079"/>
                  </a:lnTo>
                  <a:lnTo>
                    <a:pt x="117465" y="94079"/>
                  </a:lnTo>
                  <a:lnTo>
                    <a:pt x="119402" y="97167"/>
                  </a:lnTo>
                  <a:lnTo>
                    <a:pt x="156349" y="97167"/>
                  </a:lnTo>
                  <a:cubicBezTo>
                    <a:pt x="155114" y="93124"/>
                    <a:pt x="154075" y="88745"/>
                    <a:pt x="153373" y="83944"/>
                  </a:cubicBezTo>
                  <a:cubicBezTo>
                    <a:pt x="148797" y="51770"/>
                    <a:pt x="152446" y="42506"/>
                    <a:pt x="131053" y="18024"/>
                  </a:cubicBezTo>
                  <a:cubicBezTo>
                    <a:pt x="120554" y="6008"/>
                    <a:pt x="104635" y="0"/>
                    <a:pt x="87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022;p64"/>
            <p:cNvSpPr/>
            <p:nvPr/>
          </p:nvSpPr>
          <p:spPr>
            <a:xfrm>
              <a:off x="4410775" y="2781675"/>
              <a:ext cx="1750500" cy="1387625"/>
            </a:xfrm>
            <a:custGeom>
              <a:avLst/>
              <a:gdLst/>
              <a:ahLst/>
              <a:cxnLst/>
              <a:rect l="l" t="t" r="r" b="b"/>
              <a:pathLst>
                <a:path w="70020" h="55505" extrusionOk="0">
                  <a:moveTo>
                    <a:pt x="1" y="1"/>
                  </a:moveTo>
                  <a:lnTo>
                    <a:pt x="1" y="55505"/>
                  </a:lnTo>
                  <a:lnTo>
                    <a:pt x="70019" y="55505"/>
                  </a:lnTo>
                  <a:lnTo>
                    <a:pt x="70019" y="3089"/>
                  </a:lnTo>
                  <a:lnTo>
                    <a:pt x="18951" y="3089"/>
                  </a:lnTo>
                  <a:lnTo>
                    <a:pt x="170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23;p64"/>
            <p:cNvSpPr/>
            <p:nvPr/>
          </p:nvSpPr>
          <p:spPr>
            <a:xfrm>
              <a:off x="4424125" y="2894675"/>
              <a:ext cx="1725925" cy="1246550"/>
            </a:xfrm>
            <a:custGeom>
              <a:avLst/>
              <a:gdLst/>
              <a:ahLst/>
              <a:cxnLst/>
              <a:rect l="l" t="t" r="r" b="b"/>
              <a:pathLst>
                <a:path w="69037" h="49862" extrusionOk="0">
                  <a:moveTo>
                    <a:pt x="0" y="1"/>
                  </a:moveTo>
                  <a:lnTo>
                    <a:pt x="0" y="49862"/>
                  </a:lnTo>
                  <a:lnTo>
                    <a:pt x="69036" y="49862"/>
                  </a:lnTo>
                  <a:lnTo>
                    <a:pt x="690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024;p64"/>
            <p:cNvSpPr/>
            <p:nvPr/>
          </p:nvSpPr>
          <p:spPr>
            <a:xfrm>
              <a:off x="6118425" y="2900300"/>
              <a:ext cx="26000" cy="749625"/>
            </a:xfrm>
            <a:custGeom>
              <a:avLst/>
              <a:gdLst/>
              <a:ahLst/>
              <a:cxnLst/>
              <a:rect l="l" t="t" r="r" b="b"/>
              <a:pathLst>
                <a:path w="1040" h="29985" extrusionOk="0">
                  <a:moveTo>
                    <a:pt x="1" y="1"/>
                  </a:moveTo>
                  <a:lnTo>
                    <a:pt x="1" y="29984"/>
                  </a:lnTo>
                  <a:lnTo>
                    <a:pt x="1040" y="29984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025;p64"/>
            <p:cNvSpPr/>
            <p:nvPr/>
          </p:nvSpPr>
          <p:spPr>
            <a:xfrm>
              <a:off x="6118425" y="3649900"/>
              <a:ext cx="26000" cy="485025"/>
            </a:xfrm>
            <a:custGeom>
              <a:avLst/>
              <a:gdLst/>
              <a:ahLst/>
              <a:cxnLst/>
              <a:rect l="l" t="t" r="r" b="b"/>
              <a:pathLst>
                <a:path w="1040" h="19401" extrusionOk="0">
                  <a:moveTo>
                    <a:pt x="1" y="0"/>
                  </a:moveTo>
                  <a:lnTo>
                    <a:pt x="1" y="19400"/>
                  </a:lnTo>
                  <a:lnTo>
                    <a:pt x="1040" y="19400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026;p64"/>
            <p:cNvSpPr/>
            <p:nvPr/>
          </p:nvSpPr>
          <p:spPr>
            <a:xfrm>
              <a:off x="4417100" y="2877850"/>
              <a:ext cx="1735050" cy="67400"/>
            </a:xfrm>
            <a:custGeom>
              <a:avLst/>
              <a:gdLst/>
              <a:ahLst/>
              <a:cxnLst/>
              <a:rect l="l" t="t" r="r" b="b"/>
              <a:pathLst>
                <a:path w="69402" h="2696" extrusionOk="0">
                  <a:moveTo>
                    <a:pt x="1" y="0"/>
                  </a:moveTo>
                  <a:lnTo>
                    <a:pt x="1" y="2695"/>
                  </a:lnTo>
                  <a:lnTo>
                    <a:pt x="69401" y="2695"/>
                  </a:lnTo>
                  <a:lnTo>
                    <a:pt x="69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027;p64"/>
            <p:cNvSpPr/>
            <p:nvPr/>
          </p:nvSpPr>
          <p:spPr>
            <a:xfrm>
              <a:off x="4411500" y="2871525"/>
              <a:ext cx="1746975" cy="80050"/>
            </a:xfrm>
            <a:custGeom>
              <a:avLst/>
              <a:gdLst/>
              <a:ahLst/>
              <a:cxnLst/>
              <a:rect l="l" t="t" r="r" b="b"/>
              <a:pathLst>
                <a:path w="69879" h="3202" extrusionOk="0">
                  <a:moveTo>
                    <a:pt x="69401" y="478"/>
                  </a:moveTo>
                  <a:lnTo>
                    <a:pt x="69401" y="2724"/>
                  </a:lnTo>
                  <a:lnTo>
                    <a:pt x="449" y="2724"/>
                  </a:lnTo>
                  <a:lnTo>
                    <a:pt x="449" y="478"/>
                  </a:lnTo>
                  <a:close/>
                  <a:moveTo>
                    <a:pt x="0" y="0"/>
                  </a:moveTo>
                  <a:lnTo>
                    <a:pt x="0" y="3201"/>
                  </a:lnTo>
                  <a:lnTo>
                    <a:pt x="69878" y="3201"/>
                  </a:lnTo>
                  <a:lnTo>
                    <a:pt x="69878" y="2948"/>
                  </a:lnTo>
                  <a:lnTo>
                    <a:pt x="698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028;p64"/>
            <p:cNvSpPr/>
            <p:nvPr/>
          </p:nvSpPr>
          <p:spPr>
            <a:xfrm>
              <a:off x="4417800" y="2888375"/>
              <a:ext cx="1737850" cy="1258475"/>
            </a:xfrm>
            <a:custGeom>
              <a:avLst/>
              <a:gdLst/>
              <a:ahLst/>
              <a:cxnLst/>
              <a:rect l="l" t="t" r="r" b="b"/>
              <a:pathLst>
                <a:path w="69514" h="50339" extrusionOk="0">
                  <a:moveTo>
                    <a:pt x="69065" y="478"/>
                  </a:moveTo>
                  <a:lnTo>
                    <a:pt x="69065" y="49861"/>
                  </a:lnTo>
                  <a:lnTo>
                    <a:pt x="478" y="49861"/>
                  </a:lnTo>
                  <a:lnTo>
                    <a:pt x="478" y="478"/>
                  </a:lnTo>
                  <a:close/>
                  <a:moveTo>
                    <a:pt x="253" y="0"/>
                  </a:moveTo>
                  <a:cubicBezTo>
                    <a:pt x="197" y="0"/>
                    <a:pt x="113" y="28"/>
                    <a:pt x="85" y="85"/>
                  </a:cubicBezTo>
                  <a:cubicBezTo>
                    <a:pt x="29" y="113"/>
                    <a:pt x="1" y="169"/>
                    <a:pt x="1" y="253"/>
                  </a:cubicBezTo>
                  <a:lnTo>
                    <a:pt x="1" y="50114"/>
                  </a:lnTo>
                  <a:cubicBezTo>
                    <a:pt x="1" y="50170"/>
                    <a:pt x="29" y="50226"/>
                    <a:pt x="85" y="50282"/>
                  </a:cubicBezTo>
                  <a:cubicBezTo>
                    <a:pt x="113" y="50310"/>
                    <a:pt x="197" y="50338"/>
                    <a:pt x="253" y="50338"/>
                  </a:cubicBezTo>
                  <a:lnTo>
                    <a:pt x="69289" y="50338"/>
                  </a:lnTo>
                  <a:cubicBezTo>
                    <a:pt x="69345" y="50338"/>
                    <a:pt x="69402" y="50310"/>
                    <a:pt x="69458" y="50282"/>
                  </a:cubicBezTo>
                  <a:cubicBezTo>
                    <a:pt x="69514" y="50226"/>
                    <a:pt x="69514" y="50170"/>
                    <a:pt x="69514" y="50114"/>
                  </a:cubicBezTo>
                  <a:lnTo>
                    <a:pt x="69514" y="253"/>
                  </a:lnTo>
                  <a:cubicBezTo>
                    <a:pt x="69514" y="169"/>
                    <a:pt x="69514" y="113"/>
                    <a:pt x="69458" y="85"/>
                  </a:cubicBezTo>
                  <a:cubicBezTo>
                    <a:pt x="69402" y="28"/>
                    <a:pt x="69345" y="0"/>
                    <a:pt x="69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029;p64"/>
            <p:cNvSpPr/>
            <p:nvPr/>
          </p:nvSpPr>
          <p:spPr>
            <a:xfrm>
              <a:off x="5191975" y="2989450"/>
              <a:ext cx="141800" cy="21075"/>
            </a:xfrm>
            <a:custGeom>
              <a:avLst/>
              <a:gdLst/>
              <a:ahLst/>
              <a:cxnLst/>
              <a:rect l="l" t="t" r="r" b="b"/>
              <a:pathLst>
                <a:path w="5672" h="843" extrusionOk="0">
                  <a:moveTo>
                    <a:pt x="421" y="0"/>
                  </a:moveTo>
                  <a:cubicBezTo>
                    <a:pt x="197" y="0"/>
                    <a:pt x="0" y="197"/>
                    <a:pt x="0" y="421"/>
                  </a:cubicBezTo>
                  <a:cubicBezTo>
                    <a:pt x="0" y="674"/>
                    <a:pt x="197" y="842"/>
                    <a:pt x="421" y="842"/>
                  </a:cubicBezTo>
                  <a:lnTo>
                    <a:pt x="5250" y="842"/>
                  </a:lnTo>
                  <a:cubicBezTo>
                    <a:pt x="5475" y="842"/>
                    <a:pt x="5671" y="674"/>
                    <a:pt x="5671" y="421"/>
                  </a:cubicBezTo>
                  <a:cubicBezTo>
                    <a:pt x="5671" y="197"/>
                    <a:pt x="5475" y="0"/>
                    <a:pt x="5250" y="0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030;p64"/>
            <p:cNvSpPr/>
            <p:nvPr/>
          </p:nvSpPr>
          <p:spPr>
            <a:xfrm>
              <a:off x="5433400" y="2989450"/>
              <a:ext cx="141800" cy="21075"/>
            </a:xfrm>
            <a:custGeom>
              <a:avLst/>
              <a:gdLst/>
              <a:ahLst/>
              <a:cxnLst/>
              <a:rect l="l" t="t" r="r" b="b"/>
              <a:pathLst>
                <a:path w="5672" h="843" extrusionOk="0">
                  <a:moveTo>
                    <a:pt x="422" y="0"/>
                  </a:moveTo>
                  <a:cubicBezTo>
                    <a:pt x="197" y="0"/>
                    <a:pt x="1" y="197"/>
                    <a:pt x="1" y="421"/>
                  </a:cubicBezTo>
                  <a:cubicBezTo>
                    <a:pt x="1" y="674"/>
                    <a:pt x="197" y="842"/>
                    <a:pt x="422" y="842"/>
                  </a:cubicBezTo>
                  <a:lnTo>
                    <a:pt x="5251" y="842"/>
                  </a:lnTo>
                  <a:cubicBezTo>
                    <a:pt x="5504" y="842"/>
                    <a:pt x="5672" y="674"/>
                    <a:pt x="5672" y="421"/>
                  </a:cubicBezTo>
                  <a:cubicBezTo>
                    <a:pt x="5672" y="197"/>
                    <a:pt x="5504" y="0"/>
                    <a:pt x="5251" y="0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031;p64"/>
            <p:cNvSpPr/>
            <p:nvPr/>
          </p:nvSpPr>
          <p:spPr>
            <a:xfrm>
              <a:off x="5674850" y="2989450"/>
              <a:ext cx="141800" cy="21075"/>
            </a:xfrm>
            <a:custGeom>
              <a:avLst/>
              <a:gdLst/>
              <a:ahLst/>
              <a:cxnLst/>
              <a:rect l="l" t="t" r="r" b="b"/>
              <a:pathLst>
                <a:path w="5672" h="843" extrusionOk="0">
                  <a:moveTo>
                    <a:pt x="422" y="0"/>
                  </a:moveTo>
                  <a:cubicBezTo>
                    <a:pt x="197" y="0"/>
                    <a:pt x="1" y="197"/>
                    <a:pt x="1" y="421"/>
                  </a:cubicBezTo>
                  <a:cubicBezTo>
                    <a:pt x="1" y="674"/>
                    <a:pt x="197" y="842"/>
                    <a:pt x="422" y="842"/>
                  </a:cubicBezTo>
                  <a:lnTo>
                    <a:pt x="5251" y="842"/>
                  </a:lnTo>
                  <a:cubicBezTo>
                    <a:pt x="5503" y="842"/>
                    <a:pt x="5672" y="674"/>
                    <a:pt x="5672" y="421"/>
                  </a:cubicBezTo>
                  <a:cubicBezTo>
                    <a:pt x="5672" y="197"/>
                    <a:pt x="5503" y="0"/>
                    <a:pt x="5251" y="0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032;p64"/>
            <p:cNvSpPr/>
            <p:nvPr/>
          </p:nvSpPr>
          <p:spPr>
            <a:xfrm>
              <a:off x="5916300" y="2989450"/>
              <a:ext cx="142500" cy="21075"/>
            </a:xfrm>
            <a:custGeom>
              <a:avLst/>
              <a:gdLst/>
              <a:ahLst/>
              <a:cxnLst/>
              <a:rect l="l" t="t" r="r" b="b"/>
              <a:pathLst>
                <a:path w="5700" h="843" extrusionOk="0">
                  <a:moveTo>
                    <a:pt x="421" y="0"/>
                  </a:moveTo>
                  <a:cubicBezTo>
                    <a:pt x="197" y="0"/>
                    <a:pt x="0" y="197"/>
                    <a:pt x="0" y="421"/>
                  </a:cubicBezTo>
                  <a:cubicBezTo>
                    <a:pt x="0" y="674"/>
                    <a:pt x="197" y="842"/>
                    <a:pt x="421" y="842"/>
                  </a:cubicBezTo>
                  <a:lnTo>
                    <a:pt x="5250" y="842"/>
                  </a:lnTo>
                  <a:cubicBezTo>
                    <a:pt x="5503" y="842"/>
                    <a:pt x="5699" y="674"/>
                    <a:pt x="5699" y="421"/>
                  </a:cubicBezTo>
                  <a:cubicBezTo>
                    <a:pt x="5699" y="197"/>
                    <a:pt x="5503" y="0"/>
                    <a:pt x="5250" y="0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033;p64"/>
            <p:cNvSpPr/>
            <p:nvPr/>
          </p:nvSpPr>
          <p:spPr>
            <a:xfrm>
              <a:off x="5778025" y="3646400"/>
              <a:ext cx="113725" cy="357975"/>
            </a:xfrm>
            <a:custGeom>
              <a:avLst/>
              <a:gdLst/>
              <a:ahLst/>
              <a:cxnLst/>
              <a:rect l="l" t="t" r="r" b="b"/>
              <a:pathLst>
                <a:path w="4549" h="14319" extrusionOk="0">
                  <a:moveTo>
                    <a:pt x="1" y="0"/>
                  </a:moveTo>
                  <a:lnTo>
                    <a:pt x="1" y="14318"/>
                  </a:lnTo>
                  <a:lnTo>
                    <a:pt x="4549" y="14318"/>
                  </a:lnTo>
                  <a:lnTo>
                    <a:pt x="45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034;p64"/>
            <p:cNvSpPr/>
            <p:nvPr/>
          </p:nvSpPr>
          <p:spPr>
            <a:xfrm>
              <a:off x="5772400" y="3640075"/>
              <a:ext cx="124975" cy="370600"/>
            </a:xfrm>
            <a:custGeom>
              <a:avLst/>
              <a:gdLst/>
              <a:ahLst/>
              <a:cxnLst/>
              <a:rect l="l" t="t" r="r" b="b"/>
              <a:pathLst>
                <a:path w="4999" h="14824" extrusionOk="0">
                  <a:moveTo>
                    <a:pt x="4521" y="478"/>
                  </a:moveTo>
                  <a:lnTo>
                    <a:pt x="4521" y="14347"/>
                  </a:lnTo>
                  <a:lnTo>
                    <a:pt x="450" y="14347"/>
                  </a:lnTo>
                  <a:lnTo>
                    <a:pt x="450" y="478"/>
                  </a:lnTo>
                  <a:close/>
                  <a:moveTo>
                    <a:pt x="1" y="0"/>
                  </a:moveTo>
                  <a:lnTo>
                    <a:pt x="1" y="253"/>
                  </a:lnTo>
                  <a:lnTo>
                    <a:pt x="1" y="14824"/>
                  </a:lnTo>
                  <a:lnTo>
                    <a:pt x="4998" y="14824"/>
                  </a:lnTo>
                  <a:lnTo>
                    <a:pt x="4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035;p64"/>
            <p:cNvSpPr/>
            <p:nvPr/>
          </p:nvSpPr>
          <p:spPr>
            <a:xfrm>
              <a:off x="5651700" y="3878000"/>
              <a:ext cx="113725" cy="126375"/>
            </a:xfrm>
            <a:custGeom>
              <a:avLst/>
              <a:gdLst/>
              <a:ahLst/>
              <a:cxnLst/>
              <a:rect l="l" t="t" r="r" b="b"/>
              <a:pathLst>
                <a:path w="4549" h="5055" extrusionOk="0">
                  <a:moveTo>
                    <a:pt x="0" y="1"/>
                  </a:moveTo>
                  <a:lnTo>
                    <a:pt x="0" y="5054"/>
                  </a:lnTo>
                  <a:lnTo>
                    <a:pt x="4548" y="5054"/>
                  </a:lnTo>
                  <a:lnTo>
                    <a:pt x="45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036;p64"/>
            <p:cNvSpPr/>
            <p:nvPr/>
          </p:nvSpPr>
          <p:spPr>
            <a:xfrm>
              <a:off x="5646075" y="3872400"/>
              <a:ext cx="124950" cy="138275"/>
            </a:xfrm>
            <a:custGeom>
              <a:avLst/>
              <a:gdLst/>
              <a:ahLst/>
              <a:cxnLst/>
              <a:rect l="l" t="t" r="r" b="b"/>
              <a:pathLst>
                <a:path w="4998" h="5531" extrusionOk="0">
                  <a:moveTo>
                    <a:pt x="4549" y="477"/>
                  </a:moveTo>
                  <a:lnTo>
                    <a:pt x="4549" y="5054"/>
                  </a:lnTo>
                  <a:lnTo>
                    <a:pt x="450" y="5054"/>
                  </a:lnTo>
                  <a:lnTo>
                    <a:pt x="450" y="477"/>
                  </a:lnTo>
                  <a:close/>
                  <a:moveTo>
                    <a:pt x="225" y="0"/>
                  </a:moveTo>
                  <a:cubicBezTo>
                    <a:pt x="169" y="0"/>
                    <a:pt x="113" y="28"/>
                    <a:pt x="57" y="56"/>
                  </a:cubicBezTo>
                  <a:cubicBezTo>
                    <a:pt x="29" y="112"/>
                    <a:pt x="1" y="169"/>
                    <a:pt x="1" y="225"/>
                  </a:cubicBezTo>
                  <a:lnTo>
                    <a:pt x="1" y="5278"/>
                  </a:lnTo>
                  <a:cubicBezTo>
                    <a:pt x="1" y="5362"/>
                    <a:pt x="29" y="5419"/>
                    <a:pt x="57" y="5447"/>
                  </a:cubicBezTo>
                  <a:cubicBezTo>
                    <a:pt x="113" y="5503"/>
                    <a:pt x="169" y="5531"/>
                    <a:pt x="225" y="5531"/>
                  </a:cubicBezTo>
                  <a:lnTo>
                    <a:pt x="4773" y="5531"/>
                  </a:lnTo>
                  <a:cubicBezTo>
                    <a:pt x="4829" y="5531"/>
                    <a:pt x="4886" y="5503"/>
                    <a:pt x="4942" y="5447"/>
                  </a:cubicBezTo>
                  <a:cubicBezTo>
                    <a:pt x="4970" y="5419"/>
                    <a:pt x="4998" y="5362"/>
                    <a:pt x="4998" y="5278"/>
                  </a:cubicBezTo>
                  <a:lnTo>
                    <a:pt x="4998" y="225"/>
                  </a:lnTo>
                  <a:cubicBezTo>
                    <a:pt x="4998" y="169"/>
                    <a:pt x="4970" y="112"/>
                    <a:pt x="4942" y="56"/>
                  </a:cubicBezTo>
                  <a:cubicBezTo>
                    <a:pt x="4886" y="28"/>
                    <a:pt x="4829" y="0"/>
                    <a:pt x="4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037;p64"/>
            <p:cNvSpPr/>
            <p:nvPr/>
          </p:nvSpPr>
          <p:spPr>
            <a:xfrm>
              <a:off x="5525350" y="3171925"/>
              <a:ext cx="113725" cy="832450"/>
            </a:xfrm>
            <a:custGeom>
              <a:avLst/>
              <a:gdLst/>
              <a:ahLst/>
              <a:cxnLst/>
              <a:rect l="l" t="t" r="r" b="b"/>
              <a:pathLst>
                <a:path w="4549" h="33298" extrusionOk="0">
                  <a:moveTo>
                    <a:pt x="1" y="0"/>
                  </a:moveTo>
                  <a:lnTo>
                    <a:pt x="1" y="33297"/>
                  </a:lnTo>
                  <a:lnTo>
                    <a:pt x="4549" y="33297"/>
                  </a:lnTo>
                  <a:lnTo>
                    <a:pt x="45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038;p64"/>
            <p:cNvSpPr/>
            <p:nvPr/>
          </p:nvSpPr>
          <p:spPr>
            <a:xfrm>
              <a:off x="5519750" y="3166300"/>
              <a:ext cx="124950" cy="844375"/>
            </a:xfrm>
            <a:custGeom>
              <a:avLst/>
              <a:gdLst/>
              <a:ahLst/>
              <a:cxnLst/>
              <a:rect l="l" t="t" r="r" b="b"/>
              <a:pathLst>
                <a:path w="4998" h="33775" extrusionOk="0">
                  <a:moveTo>
                    <a:pt x="4548" y="450"/>
                  </a:moveTo>
                  <a:lnTo>
                    <a:pt x="4548" y="33298"/>
                  </a:lnTo>
                  <a:lnTo>
                    <a:pt x="477" y="33298"/>
                  </a:lnTo>
                  <a:lnTo>
                    <a:pt x="477" y="450"/>
                  </a:lnTo>
                  <a:close/>
                  <a:moveTo>
                    <a:pt x="0" y="1"/>
                  </a:moveTo>
                  <a:lnTo>
                    <a:pt x="0" y="225"/>
                  </a:lnTo>
                  <a:lnTo>
                    <a:pt x="0" y="33775"/>
                  </a:lnTo>
                  <a:lnTo>
                    <a:pt x="4997" y="33775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039;p64"/>
            <p:cNvSpPr/>
            <p:nvPr/>
          </p:nvSpPr>
          <p:spPr>
            <a:xfrm>
              <a:off x="5399725" y="3214025"/>
              <a:ext cx="113025" cy="790350"/>
            </a:xfrm>
            <a:custGeom>
              <a:avLst/>
              <a:gdLst/>
              <a:ahLst/>
              <a:cxnLst/>
              <a:rect l="l" t="t" r="r" b="b"/>
              <a:pathLst>
                <a:path w="4521" h="31614" extrusionOk="0">
                  <a:moveTo>
                    <a:pt x="0" y="1"/>
                  </a:moveTo>
                  <a:lnTo>
                    <a:pt x="0" y="31613"/>
                  </a:lnTo>
                  <a:lnTo>
                    <a:pt x="4520" y="31613"/>
                  </a:lnTo>
                  <a:lnTo>
                    <a:pt x="45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040;p64"/>
            <p:cNvSpPr/>
            <p:nvPr/>
          </p:nvSpPr>
          <p:spPr>
            <a:xfrm>
              <a:off x="5393400" y="3208425"/>
              <a:ext cx="125650" cy="802250"/>
            </a:xfrm>
            <a:custGeom>
              <a:avLst/>
              <a:gdLst/>
              <a:ahLst/>
              <a:cxnLst/>
              <a:rect l="l" t="t" r="r" b="b"/>
              <a:pathLst>
                <a:path w="5026" h="32090" extrusionOk="0">
                  <a:moveTo>
                    <a:pt x="4549" y="478"/>
                  </a:moveTo>
                  <a:lnTo>
                    <a:pt x="4549" y="31613"/>
                  </a:lnTo>
                  <a:lnTo>
                    <a:pt x="478" y="31613"/>
                  </a:lnTo>
                  <a:lnTo>
                    <a:pt x="478" y="478"/>
                  </a:lnTo>
                  <a:close/>
                  <a:moveTo>
                    <a:pt x="253" y="0"/>
                  </a:moveTo>
                  <a:cubicBezTo>
                    <a:pt x="169" y="0"/>
                    <a:pt x="113" y="28"/>
                    <a:pt x="85" y="57"/>
                  </a:cubicBezTo>
                  <a:cubicBezTo>
                    <a:pt x="29" y="113"/>
                    <a:pt x="1" y="169"/>
                    <a:pt x="1" y="225"/>
                  </a:cubicBezTo>
                  <a:lnTo>
                    <a:pt x="1" y="31837"/>
                  </a:lnTo>
                  <a:cubicBezTo>
                    <a:pt x="1" y="31921"/>
                    <a:pt x="29" y="31978"/>
                    <a:pt x="85" y="32006"/>
                  </a:cubicBezTo>
                  <a:cubicBezTo>
                    <a:pt x="113" y="32062"/>
                    <a:pt x="169" y="32090"/>
                    <a:pt x="253" y="32090"/>
                  </a:cubicBezTo>
                  <a:lnTo>
                    <a:pt x="4773" y="32090"/>
                  </a:lnTo>
                  <a:cubicBezTo>
                    <a:pt x="4858" y="32090"/>
                    <a:pt x="4914" y="32062"/>
                    <a:pt x="4942" y="32006"/>
                  </a:cubicBezTo>
                  <a:cubicBezTo>
                    <a:pt x="4998" y="31978"/>
                    <a:pt x="5026" y="31921"/>
                    <a:pt x="5026" y="31837"/>
                  </a:cubicBezTo>
                  <a:lnTo>
                    <a:pt x="5026" y="225"/>
                  </a:lnTo>
                  <a:cubicBezTo>
                    <a:pt x="5026" y="169"/>
                    <a:pt x="4998" y="113"/>
                    <a:pt x="4942" y="57"/>
                  </a:cubicBezTo>
                  <a:cubicBezTo>
                    <a:pt x="4914" y="28"/>
                    <a:pt x="4858" y="0"/>
                    <a:pt x="4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041;p64"/>
            <p:cNvSpPr/>
            <p:nvPr/>
          </p:nvSpPr>
          <p:spPr>
            <a:xfrm>
              <a:off x="5273375" y="3646400"/>
              <a:ext cx="113725" cy="357975"/>
            </a:xfrm>
            <a:custGeom>
              <a:avLst/>
              <a:gdLst/>
              <a:ahLst/>
              <a:cxnLst/>
              <a:rect l="l" t="t" r="r" b="b"/>
              <a:pathLst>
                <a:path w="4549" h="14319" extrusionOk="0">
                  <a:moveTo>
                    <a:pt x="1" y="0"/>
                  </a:moveTo>
                  <a:lnTo>
                    <a:pt x="1" y="14318"/>
                  </a:lnTo>
                  <a:lnTo>
                    <a:pt x="4549" y="14318"/>
                  </a:lnTo>
                  <a:lnTo>
                    <a:pt x="45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042;p64"/>
            <p:cNvSpPr/>
            <p:nvPr/>
          </p:nvSpPr>
          <p:spPr>
            <a:xfrm>
              <a:off x="5267075" y="3640075"/>
              <a:ext cx="125650" cy="370600"/>
            </a:xfrm>
            <a:custGeom>
              <a:avLst/>
              <a:gdLst/>
              <a:ahLst/>
              <a:cxnLst/>
              <a:rect l="l" t="t" r="r" b="b"/>
              <a:pathLst>
                <a:path w="5026" h="14824" extrusionOk="0">
                  <a:moveTo>
                    <a:pt x="4548" y="478"/>
                  </a:moveTo>
                  <a:lnTo>
                    <a:pt x="4548" y="14347"/>
                  </a:lnTo>
                  <a:lnTo>
                    <a:pt x="477" y="14347"/>
                  </a:lnTo>
                  <a:lnTo>
                    <a:pt x="477" y="478"/>
                  </a:lnTo>
                  <a:close/>
                  <a:moveTo>
                    <a:pt x="0" y="0"/>
                  </a:moveTo>
                  <a:lnTo>
                    <a:pt x="0" y="253"/>
                  </a:lnTo>
                  <a:lnTo>
                    <a:pt x="0" y="14824"/>
                  </a:lnTo>
                  <a:lnTo>
                    <a:pt x="5026" y="14824"/>
                  </a:lnTo>
                  <a:lnTo>
                    <a:pt x="50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043;p64"/>
            <p:cNvSpPr/>
            <p:nvPr/>
          </p:nvSpPr>
          <p:spPr>
            <a:xfrm>
              <a:off x="5147050" y="3530575"/>
              <a:ext cx="113725" cy="473800"/>
            </a:xfrm>
            <a:custGeom>
              <a:avLst/>
              <a:gdLst/>
              <a:ahLst/>
              <a:cxnLst/>
              <a:rect l="l" t="t" r="r" b="b"/>
              <a:pathLst>
                <a:path w="4549" h="18952" extrusionOk="0">
                  <a:moveTo>
                    <a:pt x="0" y="1"/>
                  </a:moveTo>
                  <a:lnTo>
                    <a:pt x="0" y="18951"/>
                  </a:lnTo>
                  <a:lnTo>
                    <a:pt x="4549" y="18951"/>
                  </a:lnTo>
                  <a:lnTo>
                    <a:pt x="45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044;p64"/>
            <p:cNvSpPr/>
            <p:nvPr/>
          </p:nvSpPr>
          <p:spPr>
            <a:xfrm>
              <a:off x="5141425" y="3524275"/>
              <a:ext cx="124975" cy="486400"/>
            </a:xfrm>
            <a:custGeom>
              <a:avLst/>
              <a:gdLst/>
              <a:ahLst/>
              <a:cxnLst/>
              <a:rect l="l" t="t" r="r" b="b"/>
              <a:pathLst>
                <a:path w="4999" h="19456" extrusionOk="0">
                  <a:moveTo>
                    <a:pt x="4521" y="477"/>
                  </a:moveTo>
                  <a:lnTo>
                    <a:pt x="4521" y="18979"/>
                  </a:lnTo>
                  <a:lnTo>
                    <a:pt x="450" y="18979"/>
                  </a:lnTo>
                  <a:lnTo>
                    <a:pt x="450" y="477"/>
                  </a:lnTo>
                  <a:close/>
                  <a:moveTo>
                    <a:pt x="225" y="0"/>
                  </a:moveTo>
                  <a:cubicBezTo>
                    <a:pt x="169" y="0"/>
                    <a:pt x="113" y="28"/>
                    <a:pt x="57" y="84"/>
                  </a:cubicBezTo>
                  <a:cubicBezTo>
                    <a:pt x="29" y="112"/>
                    <a:pt x="1" y="168"/>
                    <a:pt x="1" y="253"/>
                  </a:cubicBezTo>
                  <a:lnTo>
                    <a:pt x="1" y="19203"/>
                  </a:lnTo>
                  <a:cubicBezTo>
                    <a:pt x="1" y="19287"/>
                    <a:pt x="29" y="19344"/>
                    <a:pt x="57" y="19372"/>
                  </a:cubicBezTo>
                  <a:cubicBezTo>
                    <a:pt x="113" y="19428"/>
                    <a:pt x="169" y="19456"/>
                    <a:pt x="225" y="19456"/>
                  </a:cubicBezTo>
                  <a:lnTo>
                    <a:pt x="4774" y="19456"/>
                  </a:lnTo>
                  <a:cubicBezTo>
                    <a:pt x="4830" y="19456"/>
                    <a:pt x="4886" y="19428"/>
                    <a:pt x="4942" y="19372"/>
                  </a:cubicBezTo>
                  <a:cubicBezTo>
                    <a:pt x="4970" y="19344"/>
                    <a:pt x="4998" y="19287"/>
                    <a:pt x="4998" y="19203"/>
                  </a:cubicBezTo>
                  <a:lnTo>
                    <a:pt x="4998" y="253"/>
                  </a:lnTo>
                  <a:cubicBezTo>
                    <a:pt x="4998" y="168"/>
                    <a:pt x="4970" y="112"/>
                    <a:pt x="4942" y="84"/>
                  </a:cubicBezTo>
                  <a:cubicBezTo>
                    <a:pt x="4886" y="28"/>
                    <a:pt x="4830" y="0"/>
                    <a:pt x="4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045;p64"/>
            <p:cNvSpPr/>
            <p:nvPr/>
          </p:nvSpPr>
          <p:spPr>
            <a:xfrm>
              <a:off x="5020700" y="3941175"/>
              <a:ext cx="113750" cy="63200"/>
            </a:xfrm>
            <a:custGeom>
              <a:avLst/>
              <a:gdLst/>
              <a:ahLst/>
              <a:cxnLst/>
              <a:rect l="l" t="t" r="r" b="b"/>
              <a:pathLst>
                <a:path w="4550" h="2528" extrusionOk="0">
                  <a:moveTo>
                    <a:pt x="1" y="0"/>
                  </a:moveTo>
                  <a:lnTo>
                    <a:pt x="1" y="2527"/>
                  </a:lnTo>
                  <a:lnTo>
                    <a:pt x="4549" y="2527"/>
                  </a:lnTo>
                  <a:lnTo>
                    <a:pt x="45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046;p64"/>
            <p:cNvSpPr/>
            <p:nvPr/>
          </p:nvSpPr>
          <p:spPr>
            <a:xfrm>
              <a:off x="5015100" y="3935550"/>
              <a:ext cx="124950" cy="75125"/>
            </a:xfrm>
            <a:custGeom>
              <a:avLst/>
              <a:gdLst/>
              <a:ahLst/>
              <a:cxnLst/>
              <a:rect l="l" t="t" r="r" b="b"/>
              <a:pathLst>
                <a:path w="4998" h="3005" extrusionOk="0">
                  <a:moveTo>
                    <a:pt x="4548" y="478"/>
                  </a:moveTo>
                  <a:lnTo>
                    <a:pt x="4548" y="2528"/>
                  </a:lnTo>
                  <a:lnTo>
                    <a:pt x="450" y="2528"/>
                  </a:lnTo>
                  <a:lnTo>
                    <a:pt x="475" y="478"/>
                  </a:lnTo>
                  <a:close/>
                  <a:moveTo>
                    <a:pt x="0" y="1"/>
                  </a:moveTo>
                  <a:lnTo>
                    <a:pt x="0" y="225"/>
                  </a:lnTo>
                  <a:lnTo>
                    <a:pt x="0" y="3005"/>
                  </a:lnTo>
                  <a:lnTo>
                    <a:pt x="4998" y="3005"/>
                  </a:lnTo>
                  <a:lnTo>
                    <a:pt x="49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047;p64"/>
            <p:cNvSpPr/>
            <p:nvPr/>
          </p:nvSpPr>
          <p:spPr>
            <a:xfrm>
              <a:off x="4894375" y="3878000"/>
              <a:ext cx="113725" cy="126375"/>
            </a:xfrm>
            <a:custGeom>
              <a:avLst/>
              <a:gdLst/>
              <a:ahLst/>
              <a:cxnLst/>
              <a:rect l="l" t="t" r="r" b="b"/>
              <a:pathLst>
                <a:path w="4549" h="5055" extrusionOk="0">
                  <a:moveTo>
                    <a:pt x="0" y="1"/>
                  </a:moveTo>
                  <a:lnTo>
                    <a:pt x="0" y="5054"/>
                  </a:lnTo>
                  <a:lnTo>
                    <a:pt x="4549" y="5054"/>
                  </a:lnTo>
                  <a:lnTo>
                    <a:pt x="45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048;p64"/>
            <p:cNvSpPr/>
            <p:nvPr/>
          </p:nvSpPr>
          <p:spPr>
            <a:xfrm>
              <a:off x="4888750" y="3872400"/>
              <a:ext cx="125675" cy="138275"/>
            </a:xfrm>
            <a:custGeom>
              <a:avLst/>
              <a:gdLst/>
              <a:ahLst/>
              <a:cxnLst/>
              <a:rect l="l" t="t" r="r" b="b"/>
              <a:pathLst>
                <a:path w="5027" h="5531" extrusionOk="0">
                  <a:moveTo>
                    <a:pt x="4549" y="477"/>
                  </a:moveTo>
                  <a:lnTo>
                    <a:pt x="4549" y="5054"/>
                  </a:lnTo>
                  <a:lnTo>
                    <a:pt x="478" y="5054"/>
                  </a:lnTo>
                  <a:lnTo>
                    <a:pt x="478" y="477"/>
                  </a:lnTo>
                  <a:close/>
                  <a:moveTo>
                    <a:pt x="225" y="0"/>
                  </a:moveTo>
                  <a:cubicBezTo>
                    <a:pt x="169" y="0"/>
                    <a:pt x="113" y="28"/>
                    <a:pt x="57" y="56"/>
                  </a:cubicBezTo>
                  <a:cubicBezTo>
                    <a:pt x="29" y="112"/>
                    <a:pt x="1" y="169"/>
                    <a:pt x="1" y="225"/>
                  </a:cubicBezTo>
                  <a:lnTo>
                    <a:pt x="1" y="5278"/>
                  </a:lnTo>
                  <a:cubicBezTo>
                    <a:pt x="1" y="5362"/>
                    <a:pt x="29" y="5419"/>
                    <a:pt x="57" y="5447"/>
                  </a:cubicBezTo>
                  <a:cubicBezTo>
                    <a:pt x="113" y="5503"/>
                    <a:pt x="169" y="5531"/>
                    <a:pt x="225" y="5531"/>
                  </a:cubicBezTo>
                  <a:lnTo>
                    <a:pt x="4774" y="5531"/>
                  </a:lnTo>
                  <a:cubicBezTo>
                    <a:pt x="4830" y="5531"/>
                    <a:pt x="4914" y="5503"/>
                    <a:pt x="4942" y="5447"/>
                  </a:cubicBezTo>
                  <a:cubicBezTo>
                    <a:pt x="4998" y="5419"/>
                    <a:pt x="5026" y="5362"/>
                    <a:pt x="5026" y="5278"/>
                  </a:cubicBezTo>
                  <a:lnTo>
                    <a:pt x="5026" y="225"/>
                  </a:lnTo>
                  <a:cubicBezTo>
                    <a:pt x="5026" y="169"/>
                    <a:pt x="4998" y="112"/>
                    <a:pt x="4942" y="56"/>
                  </a:cubicBezTo>
                  <a:cubicBezTo>
                    <a:pt x="4914" y="28"/>
                    <a:pt x="4830" y="0"/>
                    <a:pt x="4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049;p64"/>
            <p:cNvSpPr/>
            <p:nvPr/>
          </p:nvSpPr>
          <p:spPr>
            <a:xfrm>
              <a:off x="4768750" y="3646400"/>
              <a:ext cx="113025" cy="357975"/>
            </a:xfrm>
            <a:custGeom>
              <a:avLst/>
              <a:gdLst/>
              <a:ahLst/>
              <a:cxnLst/>
              <a:rect l="l" t="t" r="r" b="b"/>
              <a:pathLst>
                <a:path w="4521" h="14319" extrusionOk="0">
                  <a:moveTo>
                    <a:pt x="0" y="0"/>
                  </a:moveTo>
                  <a:lnTo>
                    <a:pt x="0" y="14318"/>
                  </a:lnTo>
                  <a:lnTo>
                    <a:pt x="4520" y="14318"/>
                  </a:lnTo>
                  <a:lnTo>
                    <a:pt x="4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050;p64"/>
            <p:cNvSpPr/>
            <p:nvPr/>
          </p:nvSpPr>
          <p:spPr>
            <a:xfrm>
              <a:off x="4762425" y="3640075"/>
              <a:ext cx="125650" cy="370600"/>
            </a:xfrm>
            <a:custGeom>
              <a:avLst/>
              <a:gdLst/>
              <a:ahLst/>
              <a:cxnLst/>
              <a:rect l="l" t="t" r="r" b="b"/>
              <a:pathLst>
                <a:path w="5026" h="14824" extrusionOk="0">
                  <a:moveTo>
                    <a:pt x="4549" y="478"/>
                  </a:moveTo>
                  <a:lnTo>
                    <a:pt x="4549" y="14347"/>
                  </a:lnTo>
                  <a:lnTo>
                    <a:pt x="478" y="14347"/>
                  </a:lnTo>
                  <a:lnTo>
                    <a:pt x="478" y="478"/>
                  </a:lnTo>
                  <a:close/>
                  <a:moveTo>
                    <a:pt x="0" y="0"/>
                  </a:moveTo>
                  <a:lnTo>
                    <a:pt x="0" y="253"/>
                  </a:lnTo>
                  <a:lnTo>
                    <a:pt x="0" y="14824"/>
                  </a:lnTo>
                  <a:lnTo>
                    <a:pt x="5026" y="14824"/>
                  </a:lnTo>
                  <a:lnTo>
                    <a:pt x="50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051;p64"/>
            <p:cNvSpPr/>
            <p:nvPr/>
          </p:nvSpPr>
          <p:spPr>
            <a:xfrm>
              <a:off x="4673275" y="3320025"/>
              <a:ext cx="283600" cy="242875"/>
            </a:xfrm>
            <a:custGeom>
              <a:avLst/>
              <a:gdLst/>
              <a:ahLst/>
              <a:cxnLst/>
              <a:rect l="l" t="t" r="r" b="b"/>
              <a:pathLst>
                <a:path w="11344" h="9715" extrusionOk="0">
                  <a:moveTo>
                    <a:pt x="9403" y="365"/>
                  </a:moveTo>
                  <a:lnTo>
                    <a:pt x="10976" y="9263"/>
                  </a:lnTo>
                  <a:lnTo>
                    <a:pt x="10976" y="9263"/>
                  </a:lnTo>
                  <a:cubicBezTo>
                    <a:pt x="10495" y="9332"/>
                    <a:pt x="9998" y="9377"/>
                    <a:pt x="9546" y="9377"/>
                  </a:cubicBezTo>
                  <a:cubicBezTo>
                    <a:pt x="5167" y="9377"/>
                    <a:pt x="1292" y="6233"/>
                    <a:pt x="506" y="1769"/>
                  </a:cubicBezTo>
                  <a:cubicBezTo>
                    <a:pt x="406" y="1319"/>
                    <a:pt x="373" y="825"/>
                    <a:pt x="367" y="365"/>
                  </a:cubicBezTo>
                  <a:close/>
                  <a:moveTo>
                    <a:pt x="197" y="0"/>
                  </a:moveTo>
                  <a:cubicBezTo>
                    <a:pt x="141" y="0"/>
                    <a:pt x="85" y="28"/>
                    <a:pt x="57" y="56"/>
                  </a:cubicBezTo>
                  <a:cubicBezTo>
                    <a:pt x="29" y="84"/>
                    <a:pt x="1" y="141"/>
                    <a:pt x="1" y="197"/>
                  </a:cubicBezTo>
                  <a:cubicBezTo>
                    <a:pt x="1" y="730"/>
                    <a:pt x="57" y="1292"/>
                    <a:pt x="141" y="1853"/>
                  </a:cubicBezTo>
                  <a:cubicBezTo>
                    <a:pt x="955" y="6457"/>
                    <a:pt x="4998" y="9714"/>
                    <a:pt x="9546" y="9714"/>
                  </a:cubicBezTo>
                  <a:cubicBezTo>
                    <a:pt x="10080" y="9714"/>
                    <a:pt x="10641" y="9686"/>
                    <a:pt x="11203" y="9574"/>
                  </a:cubicBezTo>
                  <a:cubicBezTo>
                    <a:pt x="11259" y="9574"/>
                    <a:pt x="11287" y="9546"/>
                    <a:pt x="11315" y="9518"/>
                  </a:cubicBezTo>
                  <a:cubicBezTo>
                    <a:pt x="11343" y="9461"/>
                    <a:pt x="11343" y="9433"/>
                    <a:pt x="11343" y="9377"/>
                  </a:cubicBezTo>
                  <a:lnTo>
                    <a:pt x="9715" y="141"/>
                  </a:lnTo>
                  <a:cubicBezTo>
                    <a:pt x="9715" y="56"/>
                    <a:pt x="9631" y="0"/>
                    <a:pt x="9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052;p64"/>
            <p:cNvSpPr/>
            <p:nvPr/>
          </p:nvSpPr>
          <p:spPr>
            <a:xfrm>
              <a:off x="4905600" y="3314400"/>
              <a:ext cx="197250" cy="245675"/>
            </a:xfrm>
            <a:custGeom>
              <a:avLst/>
              <a:gdLst/>
              <a:ahLst/>
              <a:cxnLst/>
              <a:rect l="l" t="t" r="r" b="b"/>
              <a:pathLst>
                <a:path w="7890" h="9827" extrusionOk="0">
                  <a:moveTo>
                    <a:pt x="501" y="816"/>
                  </a:moveTo>
                  <a:lnTo>
                    <a:pt x="7383" y="6206"/>
                  </a:lnTo>
                  <a:lnTo>
                    <a:pt x="7383" y="6206"/>
                  </a:lnTo>
                  <a:cubicBezTo>
                    <a:pt x="5953" y="7957"/>
                    <a:pt x="4238" y="9000"/>
                    <a:pt x="2020" y="9431"/>
                  </a:cubicBezTo>
                  <a:lnTo>
                    <a:pt x="2020" y="9431"/>
                  </a:lnTo>
                  <a:lnTo>
                    <a:pt x="501" y="816"/>
                  </a:lnTo>
                  <a:close/>
                  <a:moveTo>
                    <a:pt x="1" y="1"/>
                  </a:moveTo>
                  <a:lnTo>
                    <a:pt x="85" y="450"/>
                  </a:lnTo>
                  <a:lnTo>
                    <a:pt x="1741" y="9827"/>
                  </a:lnTo>
                  <a:lnTo>
                    <a:pt x="1910" y="9799"/>
                  </a:lnTo>
                  <a:cubicBezTo>
                    <a:pt x="4352" y="9378"/>
                    <a:pt x="6233" y="8227"/>
                    <a:pt x="7777" y="6289"/>
                  </a:cubicBezTo>
                  <a:lnTo>
                    <a:pt x="7890" y="61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053;p64"/>
            <p:cNvSpPr/>
            <p:nvPr/>
          </p:nvSpPr>
          <p:spPr>
            <a:xfrm>
              <a:off x="4789800" y="3086300"/>
              <a:ext cx="361475" cy="386750"/>
            </a:xfrm>
            <a:custGeom>
              <a:avLst/>
              <a:gdLst/>
              <a:ahLst/>
              <a:cxnLst/>
              <a:rect l="l" t="t" r="r" b="b"/>
              <a:pathLst>
                <a:path w="14459" h="15470" extrusionOk="0">
                  <a:moveTo>
                    <a:pt x="4885" y="337"/>
                  </a:moveTo>
                  <a:cubicBezTo>
                    <a:pt x="8058" y="337"/>
                    <a:pt x="11146" y="1994"/>
                    <a:pt x="12831" y="4942"/>
                  </a:cubicBezTo>
                  <a:cubicBezTo>
                    <a:pt x="13701" y="6401"/>
                    <a:pt x="14094" y="7974"/>
                    <a:pt x="14094" y="9546"/>
                  </a:cubicBezTo>
                  <a:cubicBezTo>
                    <a:pt x="14094" y="11484"/>
                    <a:pt x="13483" y="13395"/>
                    <a:pt x="12237" y="15048"/>
                  </a:cubicBezTo>
                  <a:lnTo>
                    <a:pt x="12237" y="15048"/>
                  </a:lnTo>
                  <a:lnTo>
                    <a:pt x="5019" y="9422"/>
                  </a:lnTo>
                  <a:lnTo>
                    <a:pt x="442" y="1482"/>
                  </a:lnTo>
                  <a:lnTo>
                    <a:pt x="442" y="1482"/>
                  </a:lnTo>
                  <a:cubicBezTo>
                    <a:pt x="1856" y="702"/>
                    <a:pt x="3371" y="337"/>
                    <a:pt x="4885" y="337"/>
                  </a:cubicBezTo>
                  <a:close/>
                  <a:moveTo>
                    <a:pt x="4885" y="0"/>
                  </a:moveTo>
                  <a:cubicBezTo>
                    <a:pt x="3257" y="0"/>
                    <a:pt x="1629" y="393"/>
                    <a:pt x="113" y="1264"/>
                  </a:cubicBezTo>
                  <a:cubicBezTo>
                    <a:pt x="28" y="1320"/>
                    <a:pt x="0" y="1432"/>
                    <a:pt x="57" y="1516"/>
                  </a:cubicBezTo>
                  <a:lnTo>
                    <a:pt x="4745" y="9630"/>
                  </a:lnTo>
                  <a:lnTo>
                    <a:pt x="4773" y="9658"/>
                  </a:lnTo>
                  <a:lnTo>
                    <a:pt x="12157" y="15441"/>
                  </a:lnTo>
                  <a:cubicBezTo>
                    <a:pt x="12185" y="15470"/>
                    <a:pt x="12241" y="15470"/>
                    <a:pt x="12297" y="15470"/>
                  </a:cubicBezTo>
                  <a:cubicBezTo>
                    <a:pt x="12325" y="15470"/>
                    <a:pt x="12381" y="15441"/>
                    <a:pt x="12409" y="15413"/>
                  </a:cubicBezTo>
                  <a:cubicBezTo>
                    <a:pt x="13757" y="13673"/>
                    <a:pt x="14459" y="11623"/>
                    <a:pt x="14459" y="9546"/>
                  </a:cubicBezTo>
                  <a:cubicBezTo>
                    <a:pt x="14459" y="7917"/>
                    <a:pt x="14010" y="6289"/>
                    <a:pt x="13139" y="4773"/>
                  </a:cubicBezTo>
                  <a:cubicBezTo>
                    <a:pt x="11371" y="1713"/>
                    <a:pt x="817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054;p64"/>
            <p:cNvSpPr/>
            <p:nvPr/>
          </p:nvSpPr>
          <p:spPr>
            <a:xfrm>
              <a:off x="4797525" y="3210525"/>
              <a:ext cx="228825" cy="228125"/>
            </a:xfrm>
            <a:custGeom>
              <a:avLst/>
              <a:gdLst/>
              <a:ahLst/>
              <a:cxnLst/>
              <a:rect l="l" t="t" r="r" b="b"/>
              <a:pathLst>
                <a:path w="9153" h="9125" extrusionOk="0">
                  <a:moveTo>
                    <a:pt x="4576" y="1"/>
                  </a:moveTo>
                  <a:cubicBezTo>
                    <a:pt x="2050" y="1"/>
                    <a:pt x="0" y="2050"/>
                    <a:pt x="0" y="4577"/>
                  </a:cubicBezTo>
                  <a:cubicBezTo>
                    <a:pt x="0" y="7075"/>
                    <a:pt x="2050" y="9125"/>
                    <a:pt x="4576" y="9125"/>
                  </a:cubicBezTo>
                  <a:cubicBezTo>
                    <a:pt x="7103" y="9125"/>
                    <a:pt x="9153" y="7075"/>
                    <a:pt x="9153" y="4577"/>
                  </a:cubicBezTo>
                  <a:cubicBezTo>
                    <a:pt x="9153" y="2050"/>
                    <a:pt x="7103" y="1"/>
                    <a:pt x="4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055;p64"/>
            <p:cNvSpPr/>
            <p:nvPr/>
          </p:nvSpPr>
          <p:spPr>
            <a:xfrm>
              <a:off x="4793300" y="3206325"/>
              <a:ext cx="237250" cy="236550"/>
            </a:xfrm>
            <a:custGeom>
              <a:avLst/>
              <a:gdLst/>
              <a:ahLst/>
              <a:cxnLst/>
              <a:rect l="l" t="t" r="r" b="b"/>
              <a:pathLst>
                <a:path w="9490" h="9462" extrusionOk="0">
                  <a:moveTo>
                    <a:pt x="4745" y="337"/>
                  </a:moveTo>
                  <a:cubicBezTo>
                    <a:pt x="5953" y="337"/>
                    <a:pt x="7047" y="842"/>
                    <a:pt x="7862" y="1628"/>
                  </a:cubicBezTo>
                  <a:cubicBezTo>
                    <a:pt x="8648" y="2415"/>
                    <a:pt x="9125" y="3510"/>
                    <a:pt x="9125" y="4745"/>
                  </a:cubicBezTo>
                  <a:cubicBezTo>
                    <a:pt x="9125" y="5952"/>
                    <a:pt x="8648" y="7047"/>
                    <a:pt x="7862" y="7833"/>
                  </a:cubicBezTo>
                  <a:cubicBezTo>
                    <a:pt x="7047" y="8619"/>
                    <a:pt x="5953" y="9124"/>
                    <a:pt x="4745" y="9124"/>
                  </a:cubicBezTo>
                  <a:cubicBezTo>
                    <a:pt x="3538" y="9124"/>
                    <a:pt x="2443" y="8619"/>
                    <a:pt x="1629" y="7833"/>
                  </a:cubicBezTo>
                  <a:cubicBezTo>
                    <a:pt x="843" y="7047"/>
                    <a:pt x="366" y="5952"/>
                    <a:pt x="366" y="4745"/>
                  </a:cubicBezTo>
                  <a:cubicBezTo>
                    <a:pt x="366" y="3510"/>
                    <a:pt x="843" y="2415"/>
                    <a:pt x="1629" y="1628"/>
                  </a:cubicBezTo>
                  <a:cubicBezTo>
                    <a:pt x="2443" y="842"/>
                    <a:pt x="3538" y="337"/>
                    <a:pt x="4745" y="337"/>
                  </a:cubicBezTo>
                  <a:close/>
                  <a:moveTo>
                    <a:pt x="4745" y="0"/>
                  </a:moveTo>
                  <a:cubicBezTo>
                    <a:pt x="2134" y="0"/>
                    <a:pt x="1" y="2106"/>
                    <a:pt x="1" y="4745"/>
                  </a:cubicBezTo>
                  <a:cubicBezTo>
                    <a:pt x="1" y="7356"/>
                    <a:pt x="2134" y="9461"/>
                    <a:pt x="4745" y="9461"/>
                  </a:cubicBezTo>
                  <a:cubicBezTo>
                    <a:pt x="7356" y="9461"/>
                    <a:pt x="9490" y="7356"/>
                    <a:pt x="9490" y="4745"/>
                  </a:cubicBezTo>
                  <a:cubicBezTo>
                    <a:pt x="9490" y="2106"/>
                    <a:pt x="7356" y="0"/>
                    <a:pt x="4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056;p64"/>
            <p:cNvSpPr/>
            <p:nvPr/>
          </p:nvSpPr>
          <p:spPr>
            <a:xfrm>
              <a:off x="5243200" y="4242275"/>
              <a:ext cx="278675" cy="11950"/>
            </a:xfrm>
            <a:custGeom>
              <a:avLst/>
              <a:gdLst/>
              <a:ahLst/>
              <a:cxnLst/>
              <a:rect l="l" t="t" r="r" b="b"/>
              <a:pathLst>
                <a:path w="11147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46" y="478"/>
                  </a:lnTo>
                  <a:lnTo>
                    <a:pt x="111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057;p64"/>
            <p:cNvSpPr/>
            <p:nvPr/>
          </p:nvSpPr>
          <p:spPr>
            <a:xfrm>
              <a:off x="5243200" y="4290000"/>
              <a:ext cx="278675" cy="11250"/>
            </a:xfrm>
            <a:custGeom>
              <a:avLst/>
              <a:gdLst/>
              <a:ahLst/>
              <a:cxnLst/>
              <a:rect l="l" t="t" r="r" b="b"/>
              <a:pathLst>
                <a:path w="11147" h="450" extrusionOk="0">
                  <a:moveTo>
                    <a:pt x="1" y="1"/>
                  </a:moveTo>
                  <a:lnTo>
                    <a:pt x="1" y="450"/>
                  </a:lnTo>
                  <a:lnTo>
                    <a:pt x="11146" y="450"/>
                  </a:lnTo>
                  <a:lnTo>
                    <a:pt x="111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058;p64"/>
            <p:cNvSpPr/>
            <p:nvPr/>
          </p:nvSpPr>
          <p:spPr>
            <a:xfrm>
              <a:off x="5243200" y="4337025"/>
              <a:ext cx="278675" cy="11950"/>
            </a:xfrm>
            <a:custGeom>
              <a:avLst/>
              <a:gdLst/>
              <a:ahLst/>
              <a:cxnLst/>
              <a:rect l="l" t="t" r="r" b="b"/>
              <a:pathLst>
                <a:path w="11147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46" y="478"/>
                  </a:lnTo>
                  <a:lnTo>
                    <a:pt x="111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059;p64"/>
            <p:cNvSpPr/>
            <p:nvPr/>
          </p:nvSpPr>
          <p:spPr>
            <a:xfrm>
              <a:off x="5243200" y="4384750"/>
              <a:ext cx="278675" cy="11250"/>
            </a:xfrm>
            <a:custGeom>
              <a:avLst/>
              <a:gdLst/>
              <a:ahLst/>
              <a:cxnLst/>
              <a:rect l="l" t="t" r="r" b="b"/>
              <a:pathLst>
                <a:path w="11147" h="450" extrusionOk="0">
                  <a:moveTo>
                    <a:pt x="1" y="1"/>
                  </a:moveTo>
                  <a:lnTo>
                    <a:pt x="1" y="450"/>
                  </a:lnTo>
                  <a:lnTo>
                    <a:pt x="11146" y="450"/>
                  </a:lnTo>
                  <a:lnTo>
                    <a:pt x="111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060;p64"/>
            <p:cNvSpPr/>
            <p:nvPr/>
          </p:nvSpPr>
          <p:spPr>
            <a:xfrm>
              <a:off x="5568175" y="3960825"/>
              <a:ext cx="277950" cy="389575"/>
            </a:xfrm>
            <a:custGeom>
              <a:avLst/>
              <a:gdLst/>
              <a:ahLst/>
              <a:cxnLst/>
              <a:rect l="l" t="t" r="r" b="b"/>
              <a:pathLst>
                <a:path w="11118" h="15583" extrusionOk="0">
                  <a:moveTo>
                    <a:pt x="10669" y="1"/>
                  </a:moveTo>
                  <a:lnTo>
                    <a:pt x="10669" y="15105"/>
                  </a:lnTo>
                  <a:lnTo>
                    <a:pt x="0" y="15105"/>
                  </a:lnTo>
                  <a:lnTo>
                    <a:pt x="0" y="15582"/>
                  </a:lnTo>
                  <a:lnTo>
                    <a:pt x="11118" y="15582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061;p64"/>
            <p:cNvSpPr/>
            <p:nvPr/>
          </p:nvSpPr>
          <p:spPr>
            <a:xfrm>
              <a:off x="1997775" y="759600"/>
              <a:ext cx="2480425" cy="1965250"/>
            </a:xfrm>
            <a:custGeom>
              <a:avLst/>
              <a:gdLst/>
              <a:ahLst/>
              <a:cxnLst/>
              <a:rect l="l" t="t" r="r" b="b"/>
              <a:pathLst>
                <a:path w="99217" h="78610" extrusionOk="0">
                  <a:moveTo>
                    <a:pt x="0" y="1"/>
                  </a:moveTo>
                  <a:lnTo>
                    <a:pt x="0" y="78610"/>
                  </a:lnTo>
                  <a:lnTo>
                    <a:pt x="99216" y="78610"/>
                  </a:lnTo>
                  <a:lnTo>
                    <a:pt x="99216" y="4380"/>
                  </a:lnTo>
                  <a:lnTo>
                    <a:pt x="26839" y="4380"/>
                  </a:lnTo>
                  <a:lnTo>
                    <a:pt x="240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062;p64"/>
            <p:cNvSpPr/>
            <p:nvPr/>
          </p:nvSpPr>
          <p:spPr>
            <a:xfrm>
              <a:off x="2016000" y="918925"/>
              <a:ext cx="2445350" cy="1766625"/>
            </a:xfrm>
            <a:custGeom>
              <a:avLst/>
              <a:gdLst/>
              <a:ahLst/>
              <a:cxnLst/>
              <a:rect l="l" t="t" r="r" b="b"/>
              <a:pathLst>
                <a:path w="97814" h="70665" extrusionOk="0">
                  <a:moveTo>
                    <a:pt x="1" y="1"/>
                  </a:moveTo>
                  <a:lnTo>
                    <a:pt x="1" y="70665"/>
                  </a:lnTo>
                  <a:lnTo>
                    <a:pt x="97813" y="70665"/>
                  </a:lnTo>
                  <a:lnTo>
                    <a:pt x="978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063;p64"/>
            <p:cNvSpPr/>
            <p:nvPr/>
          </p:nvSpPr>
          <p:spPr>
            <a:xfrm>
              <a:off x="4417100" y="924550"/>
              <a:ext cx="38625" cy="1064750"/>
            </a:xfrm>
            <a:custGeom>
              <a:avLst/>
              <a:gdLst/>
              <a:ahLst/>
              <a:cxnLst/>
              <a:rect l="l" t="t" r="r" b="b"/>
              <a:pathLst>
                <a:path w="1545" h="42590" extrusionOk="0">
                  <a:moveTo>
                    <a:pt x="1" y="0"/>
                  </a:moveTo>
                  <a:lnTo>
                    <a:pt x="1" y="42590"/>
                  </a:lnTo>
                  <a:lnTo>
                    <a:pt x="1545" y="42590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064;p64"/>
            <p:cNvSpPr/>
            <p:nvPr/>
          </p:nvSpPr>
          <p:spPr>
            <a:xfrm>
              <a:off x="4417100" y="1989275"/>
              <a:ext cx="38625" cy="689975"/>
            </a:xfrm>
            <a:custGeom>
              <a:avLst/>
              <a:gdLst/>
              <a:ahLst/>
              <a:cxnLst/>
              <a:rect l="l" t="t" r="r" b="b"/>
              <a:pathLst>
                <a:path w="1545" h="27599" extrusionOk="0">
                  <a:moveTo>
                    <a:pt x="1" y="1"/>
                  </a:moveTo>
                  <a:lnTo>
                    <a:pt x="1" y="27598"/>
                  </a:lnTo>
                  <a:lnTo>
                    <a:pt x="1545" y="27598"/>
                  </a:lnTo>
                  <a:lnTo>
                    <a:pt x="1545" y="1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065;p64"/>
            <p:cNvSpPr/>
            <p:nvPr/>
          </p:nvSpPr>
          <p:spPr>
            <a:xfrm>
              <a:off x="2006175" y="895050"/>
              <a:ext cx="2458675" cy="96200"/>
            </a:xfrm>
            <a:custGeom>
              <a:avLst/>
              <a:gdLst/>
              <a:ahLst/>
              <a:cxnLst/>
              <a:rect l="l" t="t" r="r" b="b"/>
              <a:pathLst>
                <a:path w="98347" h="3848" extrusionOk="0">
                  <a:moveTo>
                    <a:pt x="1" y="1"/>
                  </a:moveTo>
                  <a:lnTo>
                    <a:pt x="1" y="3847"/>
                  </a:lnTo>
                  <a:lnTo>
                    <a:pt x="98347" y="3847"/>
                  </a:lnTo>
                  <a:lnTo>
                    <a:pt x="983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066;p64"/>
            <p:cNvSpPr/>
            <p:nvPr/>
          </p:nvSpPr>
          <p:spPr>
            <a:xfrm>
              <a:off x="2000575" y="889450"/>
              <a:ext cx="2469900" cy="107400"/>
            </a:xfrm>
            <a:custGeom>
              <a:avLst/>
              <a:gdLst/>
              <a:ahLst/>
              <a:cxnLst/>
              <a:rect l="l" t="t" r="r" b="b"/>
              <a:pathLst>
                <a:path w="98796" h="4296" extrusionOk="0">
                  <a:moveTo>
                    <a:pt x="98346" y="450"/>
                  </a:moveTo>
                  <a:lnTo>
                    <a:pt x="98346" y="3847"/>
                  </a:lnTo>
                  <a:lnTo>
                    <a:pt x="478" y="3847"/>
                  </a:lnTo>
                  <a:lnTo>
                    <a:pt x="478" y="450"/>
                  </a:lnTo>
                  <a:close/>
                  <a:moveTo>
                    <a:pt x="0" y="0"/>
                  </a:moveTo>
                  <a:lnTo>
                    <a:pt x="0" y="4296"/>
                  </a:lnTo>
                  <a:lnTo>
                    <a:pt x="98795" y="4296"/>
                  </a:lnTo>
                  <a:lnTo>
                    <a:pt x="98795" y="4071"/>
                  </a:lnTo>
                  <a:lnTo>
                    <a:pt x="987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067;p64"/>
            <p:cNvSpPr/>
            <p:nvPr/>
          </p:nvSpPr>
          <p:spPr>
            <a:xfrm>
              <a:off x="2010400" y="913300"/>
              <a:ext cx="2457275" cy="1777875"/>
            </a:xfrm>
            <a:custGeom>
              <a:avLst/>
              <a:gdLst/>
              <a:ahLst/>
              <a:cxnLst/>
              <a:rect l="l" t="t" r="r" b="b"/>
              <a:pathLst>
                <a:path w="98291" h="71115" extrusionOk="0">
                  <a:moveTo>
                    <a:pt x="97813" y="450"/>
                  </a:moveTo>
                  <a:lnTo>
                    <a:pt x="97813" y="70637"/>
                  </a:lnTo>
                  <a:lnTo>
                    <a:pt x="450" y="70637"/>
                  </a:lnTo>
                  <a:lnTo>
                    <a:pt x="450" y="450"/>
                  </a:lnTo>
                  <a:close/>
                  <a:moveTo>
                    <a:pt x="225" y="1"/>
                  </a:moveTo>
                  <a:cubicBezTo>
                    <a:pt x="169" y="1"/>
                    <a:pt x="113" y="29"/>
                    <a:pt x="57" y="57"/>
                  </a:cubicBezTo>
                  <a:cubicBezTo>
                    <a:pt x="28" y="113"/>
                    <a:pt x="0" y="169"/>
                    <a:pt x="0" y="226"/>
                  </a:cubicBezTo>
                  <a:lnTo>
                    <a:pt x="0" y="70890"/>
                  </a:lnTo>
                  <a:cubicBezTo>
                    <a:pt x="0" y="70946"/>
                    <a:pt x="28" y="71002"/>
                    <a:pt x="57" y="71030"/>
                  </a:cubicBezTo>
                  <a:cubicBezTo>
                    <a:pt x="113" y="71086"/>
                    <a:pt x="169" y="71114"/>
                    <a:pt x="225" y="71114"/>
                  </a:cubicBezTo>
                  <a:lnTo>
                    <a:pt x="98037" y="71114"/>
                  </a:lnTo>
                  <a:cubicBezTo>
                    <a:pt x="98122" y="71114"/>
                    <a:pt x="98178" y="71086"/>
                    <a:pt x="98206" y="71030"/>
                  </a:cubicBezTo>
                  <a:cubicBezTo>
                    <a:pt x="98262" y="71002"/>
                    <a:pt x="98290" y="70946"/>
                    <a:pt x="98290" y="70890"/>
                  </a:cubicBezTo>
                  <a:lnTo>
                    <a:pt x="98290" y="226"/>
                  </a:lnTo>
                  <a:cubicBezTo>
                    <a:pt x="98290" y="169"/>
                    <a:pt x="98262" y="113"/>
                    <a:pt x="98206" y="57"/>
                  </a:cubicBezTo>
                  <a:cubicBezTo>
                    <a:pt x="98178" y="29"/>
                    <a:pt x="98122" y="1"/>
                    <a:pt x="98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068;p64"/>
            <p:cNvSpPr/>
            <p:nvPr/>
          </p:nvSpPr>
          <p:spPr>
            <a:xfrm>
              <a:off x="3103900" y="1053675"/>
              <a:ext cx="201475" cy="30225"/>
            </a:xfrm>
            <a:custGeom>
              <a:avLst/>
              <a:gdLst/>
              <a:ahLst/>
              <a:cxnLst/>
              <a:rect l="l" t="t" r="r" b="b"/>
              <a:pathLst>
                <a:path w="8059" h="1209" extrusionOk="0">
                  <a:moveTo>
                    <a:pt x="618" y="1"/>
                  </a:moveTo>
                  <a:cubicBezTo>
                    <a:pt x="282" y="1"/>
                    <a:pt x="1" y="254"/>
                    <a:pt x="1" y="590"/>
                  </a:cubicBezTo>
                  <a:cubicBezTo>
                    <a:pt x="1" y="927"/>
                    <a:pt x="282" y="1208"/>
                    <a:pt x="618" y="1208"/>
                  </a:cubicBezTo>
                  <a:lnTo>
                    <a:pt x="7441" y="1208"/>
                  </a:lnTo>
                  <a:cubicBezTo>
                    <a:pt x="7778" y="1208"/>
                    <a:pt x="8058" y="927"/>
                    <a:pt x="8058" y="590"/>
                  </a:cubicBezTo>
                  <a:cubicBezTo>
                    <a:pt x="8058" y="254"/>
                    <a:pt x="7778" y="1"/>
                    <a:pt x="7441" y="1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069;p64"/>
            <p:cNvSpPr/>
            <p:nvPr/>
          </p:nvSpPr>
          <p:spPr>
            <a:xfrm>
              <a:off x="3446425" y="1053675"/>
              <a:ext cx="200750" cy="30225"/>
            </a:xfrm>
            <a:custGeom>
              <a:avLst/>
              <a:gdLst/>
              <a:ahLst/>
              <a:cxnLst/>
              <a:rect l="l" t="t" r="r" b="b"/>
              <a:pathLst>
                <a:path w="8030" h="1209" extrusionOk="0">
                  <a:moveTo>
                    <a:pt x="590" y="1"/>
                  </a:moveTo>
                  <a:cubicBezTo>
                    <a:pt x="253" y="1"/>
                    <a:pt x="0" y="254"/>
                    <a:pt x="0" y="590"/>
                  </a:cubicBezTo>
                  <a:cubicBezTo>
                    <a:pt x="0" y="927"/>
                    <a:pt x="253" y="1208"/>
                    <a:pt x="590" y="1208"/>
                  </a:cubicBezTo>
                  <a:lnTo>
                    <a:pt x="7440" y="1208"/>
                  </a:lnTo>
                  <a:cubicBezTo>
                    <a:pt x="7777" y="1208"/>
                    <a:pt x="8030" y="927"/>
                    <a:pt x="8030" y="590"/>
                  </a:cubicBezTo>
                  <a:cubicBezTo>
                    <a:pt x="8030" y="254"/>
                    <a:pt x="7777" y="1"/>
                    <a:pt x="7440" y="1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070;p64"/>
            <p:cNvSpPr/>
            <p:nvPr/>
          </p:nvSpPr>
          <p:spPr>
            <a:xfrm>
              <a:off x="3788225" y="1053675"/>
              <a:ext cx="201475" cy="30225"/>
            </a:xfrm>
            <a:custGeom>
              <a:avLst/>
              <a:gdLst/>
              <a:ahLst/>
              <a:cxnLst/>
              <a:rect l="l" t="t" r="r" b="b"/>
              <a:pathLst>
                <a:path w="8059" h="1209" extrusionOk="0">
                  <a:moveTo>
                    <a:pt x="618" y="1"/>
                  </a:moveTo>
                  <a:cubicBezTo>
                    <a:pt x="281" y="1"/>
                    <a:pt x="1" y="254"/>
                    <a:pt x="1" y="590"/>
                  </a:cubicBezTo>
                  <a:cubicBezTo>
                    <a:pt x="1" y="927"/>
                    <a:pt x="281" y="1208"/>
                    <a:pt x="618" y="1208"/>
                  </a:cubicBezTo>
                  <a:lnTo>
                    <a:pt x="7440" y="1208"/>
                  </a:lnTo>
                  <a:cubicBezTo>
                    <a:pt x="7777" y="1208"/>
                    <a:pt x="8058" y="927"/>
                    <a:pt x="8058" y="590"/>
                  </a:cubicBezTo>
                  <a:cubicBezTo>
                    <a:pt x="8058" y="254"/>
                    <a:pt x="7777" y="1"/>
                    <a:pt x="7440" y="1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071;p64"/>
            <p:cNvSpPr/>
            <p:nvPr/>
          </p:nvSpPr>
          <p:spPr>
            <a:xfrm>
              <a:off x="4130750" y="1053675"/>
              <a:ext cx="201450" cy="30225"/>
            </a:xfrm>
            <a:custGeom>
              <a:avLst/>
              <a:gdLst/>
              <a:ahLst/>
              <a:cxnLst/>
              <a:rect l="l" t="t" r="r" b="b"/>
              <a:pathLst>
                <a:path w="8058" h="1209" extrusionOk="0">
                  <a:moveTo>
                    <a:pt x="590" y="1"/>
                  </a:moveTo>
                  <a:cubicBezTo>
                    <a:pt x="253" y="1"/>
                    <a:pt x="0" y="254"/>
                    <a:pt x="0" y="590"/>
                  </a:cubicBezTo>
                  <a:cubicBezTo>
                    <a:pt x="0" y="927"/>
                    <a:pt x="253" y="1208"/>
                    <a:pt x="590" y="1208"/>
                  </a:cubicBezTo>
                  <a:lnTo>
                    <a:pt x="7440" y="1208"/>
                  </a:lnTo>
                  <a:cubicBezTo>
                    <a:pt x="7777" y="1208"/>
                    <a:pt x="8058" y="927"/>
                    <a:pt x="8058" y="590"/>
                  </a:cubicBezTo>
                  <a:cubicBezTo>
                    <a:pt x="8058" y="254"/>
                    <a:pt x="7777" y="1"/>
                    <a:pt x="7440" y="1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072;p64"/>
            <p:cNvSpPr/>
            <p:nvPr/>
          </p:nvSpPr>
          <p:spPr>
            <a:xfrm>
              <a:off x="2149375" y="1931025"/>
              <a:ext cx="2203175" cy="5625"/>
            </a:xfrm>
            <a:custGeom>
              <a:avLst/>
              <a:gdLst/>
              <a:ahLst/>
              <a:cxnLst/>
              <a:rect l="l" t="t" r="r" b="b"/>
              <a:pathLst>
                <a:path w="88127" h="225" extrusionOk="0">
                  <a:moveTo>
                    <a:pt x="0" y="0"/>
                  </a:moveTo>
                  <a:lnTo>
                    <a:pt x="0" y="225"/>
                  </a:lnTo>
                  <a:lnTo>
                    <a:pt x="88127" y="225"/>
                  </a:lnTo>
                  <a:lnTo>
                    <a:pt x="88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073;p64"/>
            <p:cNvSpPr/>
            <p:nvPr/>
          </p:nvSpPr>
          <p:spPr>
            <a:xfrm>
              <a:off x="2146550" y="1916975"/>
              <a:ext cx="5650" cy="16875"/>
            </a:xfrm>
            <a:custGeom>
              <a:avLst/>
              <a:gdLst/>
              <a:ahLst/>
              <a:cxnLst/>
              <a:rect l="l" t="t" r="r" b="b"/>
              <a:pathLst>
                <a:path w="226" h="675" extrusionOk="0">
                  <a:moveTo>
                    <a:pt x="1" y="1"/>
                  </a:moveTo>
                  <a:lnTo>
                    <a:pt x="1" y="675"/>
                  </a:lnTo>
                  <a:lnTo>
                    <a:pt x="225" y="675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074;p64"/>
            <p:cNvSpPr/>
            <p:nvPr/>
          </p:nvSpPr>
          <p:spPr>
            <a:xfrm>
              <a:off x="2421700" y="1916975"/>
              <a:ext cx="6325" cy="16875"/>
            </a:xfrm>
            <a:custGeom>
              <a:avLst/>
              <a:gdLst/>
              <a:ahLst/>
              <a:cxnLst/>
              <a:rect l="l" t="t" r="r" b="b"/>
              <a:pathLst>
                <a:path w="253" h="675" extrusionOk="0">
                  <a:moveTo>
                    <a:pt x="0" y="1"/>
                  </a:moveTo>
                  <a:lnTo>
                    <a:pt x="0" y="675"/>
                  </a:lnTo>
                  <a:lnTo>
                    <a:pt x="253" y="675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075;p64"/>
            <p:cNvSpPr/>
            <p:nvPr/>
          </p:nvSpPr>
          <p:spPr>
            <a:xfrm>
              <a:off x="2697525" y="1916975"/>
              <a:ext cx="5650" cy="16875"/>
            </a:xfrm>
            <a:custGeom>
              <a:avLst/>
              <a:gdLst/>
              <a:ahLst/>
              <a:cxnLst/>
              <a:rect l="l" t="t" r="r" b="b"/>
              <a:pathLst>
                <a:path w="226" h="675" extrusionOk="0">
                  <a:moveTo>
                    <a:pt x="1" y="1"/>
                  </a:moveTo>
                  <a:lnTo>
                    <a:pt x="1" y="675"/>
                  </a:lnTo>
                  <a:lnTo>
                    <a:pt x="225" y="675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076;p64"/>
            <p:cNvSpPr/>
            <p:nvPr/>
          </p:nvSpPr>
          <p:spPr>
            <a:xfrm>
              <a:off x="2972650" y="1916975"/>
              <a:ext cx="5650" cy="16875"/>
            </a:xfrm>
            <a:custGeom>
              <a:avLst/>
              <a:gdLst/>
              <a:ahLst/>
              <a:cxnLst/>
              <a:rect l="l" t="t" r="r" b="b"/>
              <a:pathLst>
                <a:path w="226" h="675" extrusionOk="0">
                  <a:moveTo>
                    <a:pt x="1" y="1"/>
                  </a:moveTo>
                  <a:lnTo>
                    <a:pt x="1" y="675"/>
                  </a:lnTo>
                  <a:lnTo>
                    <a:pt x="225" y="675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077;p64"/>
            <p:cNvSpPr/>
            <p:nvPr/>
          </p:nvSpPr>
          <p:spPr>
            <a:xfrm>
              <a:off x="3247800" y="1916975"/>
              <a:ext cx="6325" cy="16875"/>
            </a:xfrm>
            <a:custGeom>
              <a:avLst/>
              <a:gdLst/>
              <a:ahLst/>
              <a:cxnLst/>
              <a:rect l="l" t="t" r="r" b="b"/>
              <a:pathLst>
                <a:path w="253" h="675" extrusionOk="0">
                  <a:moveTo>
                    <a:pt x="0" y="1"/>
                  </a:moveTo>
                  <a:lnTo>
                    <a:pt x="0" y="675"/>
                  </a:lnTo>
                  <a:lnTo>
                    <a:pt x="253" y="675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078;p64"/>
            <p:cNvSpPr/>
            <p:nvPr/>
          </p:nvSpPr>
          <p:spPr>
            <a:xfrm>
              <a:off x="3523625" y="1916975"/>
              <a:ext cx="5650" cy="16875"/>
            </a:xfrm>
            <a:custGeom>
              <a:avLst/>
              <a:gdLst/>
              <a:ahLst/>
              <a:cxnLst/>
              <a:rect l="l" t="t" r="r" b="b"/>
              <a:pathLst>
                <a:path w="226" h="675" extrusionOk="0">
                  <a:moveTo>
                    <a:pt x="1" y="1"/>
                  </a:moveTo>
                  <a:lnTo>
                    <a:pt x="1" y="675"/>
                  </a:lnTo>
                  <a:lnTo>
                    <a:pt x="225" y="675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079;p64"/>
            <p:cNvSpPr/>
            <p:nvPr/>
          </p:nvSpPr>
          <p:spPr>
            <a:xfrm>
              <a:off x="3798750" y="1916975"/>
              <a:ext cx="5650" cy="16875"/>
            </a:xfrm>
            <a:custGeom>
              <a:avLst/>
              <a:gdLst/>
              <a:ahLst/>
              <a:cxnLst/>
              <a:rect l="l" t="t" r="r" b="b"/>
              <a:pathLst>
                <a:path w="226" h="675" extrusionOk="0">
                  <a:moveTo>
                    <a:pt x="1" y="1"/>
                  </a:moveTo>
                  <a:lnTo>
                    <a:pt x="1" y="675"/>
                  </a:lnTo>
                  <a:lnTo>
                    <a:pt x="225" y="675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080;p64"/>
            <p:cNvSpPr/>
            <p:nvPr/>
          </p:nvSpPr>
          <p:spPr>
            <a:xfrm>
              <a:off x="4073900" y="1916975"/>
              <a:ext cx="6325" cy="16875"/>
            </a:xfrm>
            <a:custGeom>
              <a:avLst/>
              <a:gdLst/>
              <a:ahLst/>
              <a:cxnLst/>
              <a:rect l="l" t="t" r="r" b="b"/>
              <a:pathLst>
                <a:path w="253" h="675" extrusionOk="0">
                  <a:moveTo>
                    <a:pt x="0" y="1"/>
                  </a:moveTo>
                  <a:lnTo>
                    <a:pt x="0" y="675"/>
                  </a:lnTo>
                  <a:lnTo>
                    <a:pt x="253" y="675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081;p64"/>
            <p:cNvSpPr/>
            <p:nvPr/>
          </p:nvSpPr>
          <p:spPr>
            <a:xfrm>
              <a:off x="4349725" y="1916975"/>
              <a:ext cx="5650" cy="16875"/>
            </a:xfrm>
            <a:custGeom>
              <a:avLst/>
              <a:gdLst/>
              <a:ahLst/>
              <a:cxnLst/>
              <a:rect l="l" t="t" r="r" b="b"/>
              <a:pathLst>
                <a:path w="226" h="675" extrusionOk="0">
                  <a:moveTo>
                    <a:pt x="0" y="1"/>
                  </a:moveTo>
                  <a:lnTo>
                    <a:pt x="0" y="675"/>
                  </a:lnTo>
                  <a:lnTo>
                    <a:pt x="225" y="675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082;p64"/>
            <p:cNvSpPr/>
            <p:nvPr/>
          </p:nvSpPr>
          <p:spPr>
            <a:xfrm>
              <a:off x="2274300" y="1744725"/>
              <a:ext cx="301125" cy="108725"/>
            </a:xfrm>
            <a:custGeom>
              <a:avLst/>
              <a:gdLst/>
              <a:ahLst/>
              <a:cxnLst/>
              <a:rect l="l" t="t" r="r" b="b"/>
              <a:pathLst>
                <a:path w="12045" h="4349" extrusionOk="0">
                  <a:moveTo>
                    <a:pt x="11502" y="0"/>
                  </a:moveTo>
                  <a:cubicBezTo>
                    <a:pt x="11467" y="0"/>
                    <a:pt x="11432" y="4"/>
                    <a:pt x="11399" y="13"/>
                  </a:cubicBezTo>
                  <a:lnTo>
                    <a:pt x="365" y="3438"/>
                  </a:lnTo>
                  <a:cubicBezTo>
                    <a:pt x="141" y="3494"/>
                    <a:pt x="0" y="3775"/>
                    <a:pt x="57" y="4027"/>
                  </a:cubicBezTo>
                  <a:cubicBezTo>
                    <a:pt x="128" y="4218"/>
                    <a:pt x="322" y="4348"/>
                    <a:pt x="534" y="4348"/>
                  </a:cubicBezTo>
                  <a:cubicBezTo>
                    <a:pt x="571" y="4348"/>
                    <a:pt x="608" y="4344"/>
                    <a:pt x="646" y="4336"/>
                  </a:cubicBezTo>
                  <a:lnTo>
                    <a:pt x="11680" y="911"/>
                  </a:lnTo>
                  <a:cubicBezTo>
                    <a:pt x="11904" y="827"/>
                    <a:pt x="12045" y="574"/>
                    <a:pt x="11988" y="321"/>
                  </a:cubicBezTo>
                  <a:cubicBezTo>
                    <a:pt x="11917" y="130"/>
                    <a:pt x="11703" y="0"/>
                    <a:pt x="11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083;p64"/>
            <p:cNvSpPr/>
            <p:nvPr/>
          </p:nvSpPr>
          <p:spPr>
            <a:xfrm>
              <a:off x="2549425" y="1557275"/>
              <a:ext cx="301825" cy="210775"/>
            </a:xfrm>
            <a:custGeom>
              <a:avLst/>
              <a:gdLst/>
              <a:ahLst/>
              <a:cxnLst/>
              <a:rect l="l" t="t" r="r" b="b"/>
              <a:pathLst>
                <a:path w="12073" h="8431" extrusionOk="0">
                  <a:moveTo>
                    <a:pt x="11555" y="1"/>
                  </a:moveTo>
                  <a:cubicBezTo>
                    <a:pt x="11459" y="1"/>
                    <a:pt x="11364" y="32"/>
                    <a:pt x="11287" y="99"/>
                  </a:cubicBezTo>
                  <a:lnTo>
                    <a:pt x="253" y="7595"/>
                  </a:lnTo>
                  <a:cubicBezTo>
                    <a:pt x="57" y="7735"/>
                    <a:pt x="1" y="8016"/>
                    <a:pt x="141" y="8240"/>
                  </a:cubicBezTo>
                  <a:cubicBezTo>
                    <a:pt x="229" y="8363"/>
                    <a:pt x="370" y="8431"/>
                    <a:pt x="519" y="8431"/>
                  </a:cubicBezTo>
                  <a:cubicBezTo>
                    <a:pt x="609" y="8431"/>
                    <a:pt x="702" y="8406"/>
                    <a:pt x="787" y="8353"/>
                  </a:cubicBezTo>
                  <a:lnTo>
                    <a:pt x="11792" y="857"/>
                  </a:lnTo>
                  <a:cubicBezTo>
                    <a:pt x="12017" y="716"/>
                    <a:pt x="12073" y="436"/>
                    <a:pt x="11933" y="211"/>
                  </a:cubicBezTo>
                  <a:cubicBezTo>
                    <a:pt x="11848" y="75"/>
                    <a:pt x="11701" y="1"/>
                    <a:pt x="1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084;p64"/>
            <p:cNvSpPr/>
            <p:nvPr/>
          </p:nvSpPr>
          <p:spPr>
            <a:xfrm>
              <a:off x="2824575" y="1301875"/>
              <a:ext cx="301825" cy="278950"/>
            </a:xfrm>
            <a:custGeom>
              <a:avLst/>
              <a:gdLst/>
              <a:ahLst/>
              <a:cxnLst/>
              <a:rect l="l" t="t" r="r" b="b"/>
              <a:pathLst>
                <a:path w="12073" h="11158" extrusionOk="0">
                  <a:moveTo>
                    <a:pt x="11550" y="1"/>
                  </a:moveTo>
                  <a:cubicBezTo>
                    <a:pt x="11438" y="1"/>
                    <a:pt x="11324" y="43"/>
                    <a:pt x="11230" y="124"/>
                  </a:cubicBezTo>
                  <a:lnTo>
                    <a:pt x="225" y="10343"/>
                  </a:lnTo>
                  <a:cubicBezTo>
                    <a:pt x="28" y="10511"/>
                    <a:pt x="0" y="10820"/>
                    <a:pt x="197" y="11017"/>
                  </a:cubicBezTo>
                  <a:cubicBezTo>
                    <a:pt x="288" y="11108"/>
                    <a:pt x="412" y="11158"/>
                    <a:pt x="538" y="11158"/>
                  </a:cubicBezTo>
                  <a:cubicBezTo>
                    <a:pt x="644" y="11158"/>
                    <a:pt x="752" y="11122"/>
                    <a:pt x="842" y="11045"/>
                  </a:cubicBezTo>
                  <a:lnTo>
                    <a:pt x="11876" y="826"/>
                  </a:lnTo>
                  <a:cubicBezTo>
                    <a:pt x="12044" y="629"/>
                    <a:pt x="12072" y="348"/>
                    <a:pt x="11876" y="152"/>
                  </a:cubicBezTo>
                  <a:cubicBezTo>
                    <a:pt x="11788" y="50"/>
                    <a:pt x="11670" y="1"/>
                    <a:pt x="1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085;p64"/>
            <p:cNvSpPr/>
            <p:nvPr/>
          </p:nvSpPr>
          <p:spPr>
            <a:xfrm>
              <a:off x="3101100" y="1276175"/>
              <a:ext cx="299725" cy="49225"/>
            </a:xfrm>
            <a:custGeom>
              <a:avLst/>
              <a:gdLst/>
              <a:ahLst/>
              <a:cxnLst/>
              <a:rect l="l" t="t" r="r" b="b"/>
              <a:pathLst>
                <a:path w="11989" h="1969" extrusionOk="0">
                  <a:moveTo>
                    <a:pt x="11455" y="1"/>
                  </a:moveTo>
                  <a:lnTo>
                    <a:pt x="450" y="1039"/>
                  </a:lnTo>
                  <a:cubicBezTo>
                    <a:pt x="197" y="1067"/>
                    <a:pt x="1" y="1292"/>
                    <a:pt x="29" y="1545"/>
                  </a:cubicBezTo>
                  <a:cubicBezTo>
                    <a:pt x="55" y="1781"/>
                    <a:pt x="253" y="1968"/>
                    <a:pt x="486" y="1968"/>
                  </a:cubicBezTo>
                  <a:cubicBezTo>
                    <a:pt x="502" y="1968"/>
                    <a:pt x="518" y="1968"/>
                    <a:pt x="534" y="1966"/>
                  </a:cubicBezTo>
                  <a:lnTo>
                    <a:pt x="11539" y="955"/>
                  </a:lnTo>
                  <a:cubicBezTo>
                    <a:pt x="11792" y="927"/>
                    <a:pt x="11988" y="702"/>
                    <a:pt x="11960" y="422"/>
                  </a:cubicBezTo>
                  <a:cubicBezTo>
                    <a:pt x="11932" y="169"/>
                    <a:pt x="11708" y="1"/>
                    <a:pt x="11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086;p64"/>
            <p:cNvSpPr/>
            <p:nvPr/>
          </p:nvSpPr>
          <p:spPr>
            <a:xfrm>
              <a:off x="3375525" y="1276375"/>
              <a:ext cx="301825" cy="210900"/>
            </a:xfrm>
            <a:custGeom>
              <a:avLst/>
              <a:gdLst/>
              <a:ahLst/>
              <a:cxnLst/>
              <a:rect l="l" t="t" r="r" b="b"/>
              <a:pathLst>
                <a:path w="12073" h="8436" extrusionOk="0">
                  <a:moveTo>
                    <a:pt x="527" y="0"/>
                  </a:moveTo>
                  <a:cubicBezTo>
                    <a:pt x="375" y="0"/>
                    <a:pt x="230" y="75"/>
                    <a:pt x="141" y="217"/>
                  </a:cubicBezTo>
                  <a:cubicBezTo>
                    <a:pt x="1" y="414"/>
                    <a:pt x="57" y="723"/>
                    <a:pt x="253" y="863"/>
                  </a:cubicBezTo>
                  <a:lnTo>
                    <a:pt x="11287" y="8359"/>
                  </a:lnTo>
                  <a:cubicBezTo>
                    <a:pt x="11359" y="8410"/>
                    <a:pt x="11446" y="8435"/>
                    <a:pt x="11534" y="8435"/>
                  </a:cubicBezTo>
                  <a:cubicBezTo>
                    <a:pt x="11687" y="8435"/>
                    <a:pt x="11844" y="8361"/>
                    <a:pt x="11933" y="8218"/>
                  </a:cubicBezTo>
                  <a:cubicBezTo>
                    <a:pt x="12073" y="8022"/>
                    <a:pt x="12017" y="7713"/>
                    <a:pt x="11792" y="7573"/>
                  </a:cubicBezTo>
                  <a:lnTo>
                    <a:pt x="787" y="77"/>
                  </a:lnTo>
                  <a:cubicBezTo>
                    <a:pt x="704" y="25"/>
                    <a:pt x="615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087;p64"/>
            <p:cNvSpPr/>
            <p:nvPr/>
          </p:nvSpPr>
          <p:spPr>
            <a:xfrm>
              <a:off x="3650675" y="1463775"/>
              <a:ext cx="301825" cy="202300"/>
            </a:xfrm>
            <a:custGeom>
              <a:avLst/>
              <a:gdLst/>
              <a:ahLst/>
              <a:cxnLst/>
              <a:rect l="l" t="t" r="r" b="b"/>
              <a:pathLst>
                <a:path w="12073" h="8092" extrusionOk="0">
                  <a:moveTo>
                    <a:pt x="526" y="0"/>
                  </a:moveTo>
                  <a:cubicBezTo>
                    <a:pt x="374" y="0"/>
                    <a:pt x="229" y="75"/>
                    <a:pt x="140" y="217"/>
                  </a:cubicBezTo>
                  <a:cubicBezTo>
                    <a:pt x="0" y="442"/>
                    <a:pt x="56" y="722"/>
                    <a:pt x="281" y="863"/>
                  </a:cubicBezTo>
                  <a:lnTo>
                    <a:pt x="11286" y="8022"/>
                  </a:lnTo>
                  <a:cubicBezTo>
                    <a:pt x="11363" y="8070"/>
                    <a:pt x="11446" y="8092"/>
                    <a:pt x="11528" y="8092"/>
                  </a:cubicBezTo>
                  <a:cubicBezTo>
                    <a:pt x="11686" y="8092"/>
                    <a:pt x="11839" y="8011"/>
                    <a:pt x="11932" y="7882"/>
                  </a:cubicBezTo>
                  <a:cubicBezTo>
                    <a:pt x="12072" y="7657"/>
                    <a:pt x="12016" y="7376"/>
                    <a:pt x="11791" y="7236"/>
                  </a:cubicBezTo>
                  <a:lnTo>
                    <a:pt x="786" y="77"/>
                  </a:lnTo>
                  <a:cubicBezTo>
                    <a:pt x="704" y="25"/>
                    <a:pt x="614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088;p64"/>
            <p:cNvSpPr/>
            <p:nvPr/>
          </p:nvSpPr>
          <p:spPr>
            <a:xfrm>
              <a:off x="3925800" y="1267900"/>
              <a:ext cx="301825" cy="398225"/>
            </a:xfrm>
            <a:custGeom>
              <a:avLst/>
              <a:gdLst/>
              <a:ahLst/>
              <a:cxnLst/>
              <a:rect l="l" t="t" r="r" b="b"/>
              <a:pathLst>
                <a:path w="12073" h="15929" extrusionOk="0">
                  <a:moveTo>
                    <a:pt x="11572" y="1"/>
                  </a:moveTo>
                  <a:cubicBezTo>
                    <a:pt x="11427" y="1"/>
                    <a:pt x="11279" y="69"/>
                    <a:pt x="11174" y="191"/>
                  </a:cubicBezTo>
                  <a:lnTo>
                    <a:pt x="169" y="15183"/>
                  </a:lnTo>
                  <a:cubicBezTo>
                    <a:pt x="0" y="15380"/>
                    <a:pt x="56" y="15688"/>
                    <a:pt x="253" y="15829"/>
                  </a:cubicBezTo>
                  <a:cubicBezTo>
                    <a:pt x="344" y="15897"/>
                    <a:pt x="445" y="15929"/>
                    <a:pt x="543" y="15929"/>
                  </a:cubicBezTo>
                  <a:cubicBezTo>
                    <a:pt x="687" y="15929"/>
                    <a:pt x="827" y="15861"/>
                    <a:pt x="927" y="15745"/>
                  </a:cubicBezTo>
                  <a:lnTo>
                    <a:pt x="11932" y="753"/>
                  </a:lnTo>
                  <a:cubicBezTo>
                    <a:pt x="12072" y="528"/>
                    <a:pt x="12044" y="247"/>
                    <a:pt x="11820" y="79"/>
                  </a:cubicBezTo>
                  <a:cubicBezTo>
                    <a:pt x="11746" y="26"/>
                    <a:pt x="11659" y="1"/>
                    <a:pt x="11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089;p64"/>
            <p:cNvSpPr/>
            <p:nvPr/>
          </p:nvSpPr>
          <p:spPr>
            <a:xfrm>
              <a:off x="2251850" y="1806800"/>
              <a:ext cx="70200" cy="70200"/>
            </a:xfrm>
            <a:custGeom>
              <a:avLst/>
              <a:gdLst/>
              <a:ahLst/>
              <a:cxnLst/>
              <a:rect l="l" t="t" r="r" b="b"/>
              <a:pathLst>
                <a:path w="2808" h="2808" extrusionOk="0">
                  <a:moveTo>
                    <a:pt x="1404" y="0"/>
                  </a:moveTo>
                  <a:cubicBezTo>
                    <a:pt x="646" y="0"/>
                    <a:pt x="0" y="618"/>
                    <a:pt x="0" y="1404"/>
                  </a:cubicBezTo>
                  <a:cubicBezTo>
                    <a:pt x="0" y="2162"/>
                    <a:pt x="646" y="2808"/>
                    <a:pt x="1404" y="2808"/>
                  </a:cubicBezTo>
                  <a:cubicBezTo>
                    <a:pt x="2190" y="2808"/>
                    <a:pt x="2808" y="2162"/>
                    <a:pt x="2808" y="1404"/>
                  </a:cubicBezTo>
                  <a:cubicBezTo>
                    <a:pt x="2808" y="618"/>
                    <a:pt x="2190" y="0"/>
                    <a:pt x="1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090;p64"/>
            <p:cNvSpPr/>
            <p:nvPr/>
          </p:nvSpPr>
          <p:spPr>
            <a:xfrm>
              <a:off x="2246225" y="1800475"/>
              <a:ext cx="82150" cy="82150"/>
            </a:xfrm>
            <a:custGeom>
              <a:avLst/>
              <a:gdLst/>
              <a:ahLst/>
              <a:cxnLst/>
              <a:rect l="l" t="t" r="r" b="b"/>
              <a:pathLst>
                <a:path w="3286" h="3286" extrusionOk="0">
                  <a:moveTo>
                    <a:pt x="1629" y="478"/>
                  </a:moveTo>
                  <a:cubicBezTo>
                    <a:pt x="2275" y="478"/>
                    <a:pt x="2808" y="1011"/>
                    <a:pt x="2808" y="1657"/>
                  </a:cubicBezTo>
                  <a:cubicBezTo>
                    <a:pt x="2808" y="2303"/>
                    <a:pt x="2275" y="2808"/>
                    <a:pt x="1629" y="2808"/>
                  </a:cubicBezTo>
                  <a:cubicBezTo>
                    <a:pt x="983" y="2808"/>
                    <a:pt x="478" y="2303"/>
                    <a:pt x="478" y="1657"/>
                  </a:cubicBezTo>
                  <a:cubicBezTo>
                    <a:pt x="478" y="1011"/>
                    <a:pt x="983" y="478"/>
                    <a:pt x="1629" y="478"/>
                  </a:cubicBezTo>
                  <a:close/>
                  <a:moveTo>
                    <a:pt x="1629" y="0"/>
                  </a:moveTo>
                  <a:cubicBezTo>
                    <a:pt x="730" y="0"/>
                    <a:pt x="0" y="730"/>
                    <a:pt x="0" y="1657"/>
                  </a:cubicBezTo>
                  <a:cubicBezTo>
                    <a:pt x="0" y="2555"/>
                    <a:pt x="730" y="3285"/>
                    <a:pt x="1629" y="3285"/>
                  </a:cubicBezTo>
                  <a:cubicBezTo>
                    <a:pt x="2527" y="3285"/>
                    <a:pt x="3285" y="2555"/>
                    <a:pt x="3285" y="1657"/>
                  </a:cubicBezTo>
                  <a:cubicBezTo>
                    <a:pt x="3285" y="730"/>
                    <a:pt x="2527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091;p64"/>
            <p:cNvSpPr/>
            <p:nvPr/>
          </p:nvSpPr>
          <p:spPr>
            <a:xfrm>
              <a:off x="2527675" y="1721150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1404" y="1"/>
                  </a:moveTo>
                  <a:cubicBezTo>
                    <a:pt x="618" y="1"/>
                    <a:pt x="0" y="647"/>
                    <a:pt x="0" y="1405"/>
                  </a:cubicBezTo>
                  <a:cubicBezTo>
                    <a:pt x="0" y="2191"/>
                    <a:pt x="618" y="2808"/>
                    <a:pt x="1404" y="2808"/>
                  </a:cubicBezTo>
                  <a:cubicBezTo>
                    <a:pt x="2162" y="2808"/>
                    <a:pt x="2808" y="2191"/>
                    <a:pt x="2808" y="1405"/>
                  </a:cubicBezTo>
                  <a:cubicBezTo>
                    <a:pt x="2808" y="647"/>
                    <a:pt x="2162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092;p64"/>
            <p:cNvSpPr/>
            <p:nvPr/>
          </p:nvSpPr>
          <p:spPr>
            <a:xfrm>
              <a:off x="2521350" y="1715550"/>
              <a:ext cx="82150" cy="82150"/>
            </a:xfrm>
            <a:custGeom>
              <a:avLst/>
              <a:gdLst/>
              <a:ahLst/>
              <a:cxnLst/>
              <a:rect l="l" t="t" r="r" b="b"/>
              <a:pathLst>
                <a:path w="3286" h="3286" extrusionOk="0">
                  <a:moveTo>
                    <a:pt x="1657" y="478"/>
                  </a:moveTo>
                  <a:cubicBezTo>
                    <a:pt x="2303" y="478"/>
                    <a:pt x="2808" y="983"/>
                    <a:pt x="2808" y="1629"/>
                  </a:cubicBezTo>
                  <a:cubicBezTo>
                    <a:pt x="2808" y="2274"/>
                    <a:pt x="2303" y="2808"/>
                    <a:pt x="1657" y="2808"/>
                  </a:cubicBezTo>
                  <a:cubicBezTo>
                    <a:pt x="1011" y="2808"/>
                    <a:pt x="478" y="2274"/>
                    <a:pt x="478" y="1629"/>
                  </a:cubicBezTo>
                  <a:cubicBezTo>
                    <a:pt x="478" y="983"/>
                    <a:pt x="1011" y="478"/>
                    <a:pt x="1657" y="478"/>
                  </a:cubicBezTo>
                  <a:close/>
                  <a:moveTo>
                    <a:pt x="1657" y="0"/>
                  </a:moveTo>
                  <a:cubicBezTo>
                    <a:pt x="731" y="0"/>
                    <a:pt x="1" y="730"/>
                    <a:pt x="1" y="1629"/>
                  </a:cubicBezTo>
                  <a:cubicBezTo>
                    <a:pt x="1" y="2555"/>
                    <a:pt x="731" y="3285"/>
                    <a:pt x="1657" y="3285"/>
                  </a:cubicBezTo>
                  <a:cubicBezTo>
                    <a:pt x="2556" y="3285"/>
                    <a:pt x="3286" y="2555"/>
                    <a:pt x="3286" y="1629"/>
                  </a:cubicBezTo>
                  <a:cubicBezTo>
                    <a:pt x="3286" y="730"/>
                    <a:pt x="2556" y="0"/>
                    <a:pt x="1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093;p64"/>
            <p:cNvSpPr/>
            <p:nvPr/>
          </p:nvSpPr>
          <p:spPr>
            <a:xfrm>
              <a:off x="2802800" y="153377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1404" y="0"/>
                  </a:moveTo>
                  <a:cubicBezTo>
                    <a:pt x="618" y="0"/>
                    <a:pt x="1" y="646"/>
                    <a:pt x="1" y="1404"/>
                  </a:cubicBezTo>
                  <a:cubicBezTo>
                    <a:pt x="1" y="2190"/>
                    <a:pt x="618" y="2807"/>
                    <a:pt x="1404" y="2807"/>
                  </a:cubicBezTo>
                  <a:cubicBezTo>
                    <a:pt x="2191" y="2807"/>
                    <a:pt x="2808" y="2190"/>
                    <a:pt x="2808" y="1404"/>
                  </a:cubicBezTo>
                  <a:cubicBezTo>
                    <a:pt x="2808" y="646"/>
                    <a:pt x="2191" y="0"/>
                    <a:pt x="1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094;p64"/>
            <p:cNvSpPr/>
            <p:nvPr/>
          </p:nvSpPr>
          <p:spPr>
            <a:xfrm>
              <a:off x="2797200" y="1528150"/>
              <a:ext cx="81425" cy="82150"/>
            </a:xfrm>
            <a:custGeom>
              <a:avLst/>
              <a:gdLst/>
              <a:ahLst/>
              <a:cxnLst/>
              <a:rect l="l" t="t" r="r" b="b"/>
              <a:pathLst>
                <a:path w="3257" h="3286" extrusionOk="0">
                  <a:moveTo>
                    <a:pt x="1628" y="478"/>
                  </a:moveTo>
                  <a:cubicBezTo>
                    <a:pt x="2274" y="478"/>
                    <a:pt x="2808" y="983"/>
                    <a:pt x="2808" y="1629"/>
                  </a:cubicBezTo>
                  <a:cubicBezTo>
                    <a:pt x="2808" y="2274"/>
                    <a:pt x="2274" y="2808"/>
                    <a:pt x="1628" y="2808"/>
                  </a:cubicBezTo>
                  <a:cubicBezTo>
                    <a:pt x="983" y="2808"/>
                    <a:pt x="449" y="2274"/>
                    <a:pt x="449" y="1629"/>
                  </a:cubicBezTo>
                  <a:cubicBezTo>
                    <a:pt x="449" y="983"/>
                    <a:pt x="983" y="478"/>
                    <a:pt x="1628" y="478"/>
                  </a:cubicBezTo>
                  <a:close/>
                  <a:moveTo>
                    <a:pt x="1628" y="0"/>
                  </a:moveTo>
                  <a:cubicBezTo>
                    <a:pt x="730" y="0"/>
                    <a:pt x="0" y="730"/>
                    <a:pt x="0" y="1629"/>
                  </a:cubicBezTo>
                  <a:cubicBezTo>
                    <a:pt x="0" y="2555"/>
                    <a:pt x="730" y="3285"/>
                    <a:pt x="1628" y="3285"/>
                  </a:cubicBezTo>
                  <a:cubicBezTo>
                    <a:pt x="2527" y="3285"/>
                    <a:pt x="3257" y="2555"/>
                    <a:pt x="3257" y="1629"/>
                  </a:cubicBezTo>
                  <a:cubicBezTo>
                    <a:pt x="3257" y="730"/>
                    <a:pt x="2527" y="0"/>
                    <a:pt x="1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095;p64"/>
            <p:cNvSpPr/>
            <p:nvPr/>
          </p:nvSpPr>
          <p:spPr>
            <a:xfrm>
              <a:off x="3077950" y="127827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1404" y="1"/>
                  </a:moveTo>
                  <a:cubicBezTo>
                    <a:pt x="646" y="1"/>
                    <a:pt x="0" y="647"/>
                    <a:pt x="0" y="1405"/>
                  </a:cubicBezTo>
                  <a:cubicBezTo>
                    <a:pt x="0" y="2191"/>
                    <a:pt x="646" y="2808"/>
                    <a:pt x="1404" y="2808"/>
                  </a:cubicBezTo>
                  <a:cubicBezTo>
                    <a:pt x="2190" y="2808"/>
                    <a:pt x="2808" y="2191"/>
                    <a:pt x="2808" y="1405"/>
                  </a:cubicBezTo>
                  <a:cubicBezTo>
                    <a:pt x="2808" y="647"/>
                    <a:pt x="2190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096;p64"/>
            <p:cNvSpPr/>
            <p:nvPr/>
          </p:nvSpPr>
          <p:spPr>
            <a:xfrm>
              <a:off x="3072325" y="1272675"/>
              <a:ext cx="82150" cy="82125"/>
            </a:xfrm>
            <a:custGeom>
              <a:avLst/>
              <a:gdLst/>
              <a:ahLst/>
              <a:cxnLst/>
              <a:rect l="l" t="t" r="r" b="b"/>
              <a:pathLst>
                <a:path w="3286" h="3285" extrusionOk="0">
                  <a:moveTo>
                    <a:pt x="1629" y="477"/>
                  </a:moveTo>
                  <a:cubicBezTo>
                    <a:pt x="2275" y="477"/>
                    <a:pt x="2808" y="983"/>
                    <a:pt x="2808" y="1629"/>
                  </a:cubicBezTo>
                  <a:cubicBezTo>
                    <a:pt x="2808" y="2274"/>
                    <a:pt x="2275" y="2808"/>
                    <a:pt x="1629" y="2808"/>
                  </a:cubicBezTo>
                  <a:cubicBezTo>
                    <a:pt x="983" y="2808"/>
                    <a:pt x="478" y="2274"/>
                    <a:pt x="478" y="1629"/>
                  </a:cubicBezTo>
                  <a:cubicBezTo>
                    <a:pt x="478" y="983"/>
                    <a:pt x="983" y="477"/>
                    <a:pt x="1629" y="477"/>
                  </a:cubicBezTo>
                  <a:close/>
                  <a:moveTo>
                    <a:pt x="1629" y="0"/>
                  </a:moveTo>
                  <a:cubicBezTo>
                    <a:pt x="730" y="0"/>
                    <a:pt x="0" y="730"/>
                    <a:pt x="0" y="1629"/>
                  </a:cubicBezTo>
                  <a:cubicBezTo>
                    <a:pt x="0" y="2555"/>
                    <a:pt x="730" y="3285"/>
                    <a:pt x="1629" y="3285"/>
                  </a:cubicBezTo>
                  <a:cubicBezTo>
                    <a:pt x="2527" y="3285"/>
                    <a:pt x="3285" y="2555"/>
                    <a:pt x="3285" y="1629"/>
                  </a:cubicBezTo>
                  <a:cubicBezTo>
                    <a:pt x="3285" y="730"/>
                    <a:pt x="2527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097;p64"/>
            <p:cNvSpPr/>
            <p:nvPr/>
          </p:nvSpPr>
          <p:spPr>
            <a:xfrm>
              <a:off x="3353775" y="1253025"/>
              <a:ext cx="70200" cy="70200"/>
            </a:xfrm>
            <a:custGeom>
              <a:avLst/>
              <a:gdLst/>
              <a:ahLst/>
              <a:cxnLst/>
              <a:rect l="l" t="t" r="r" b="b"/>
              <a:pathLst>
                <a:path w="2808" h="2808" extrusionOk="0">
                  <a:moveTo>
                    <a:pt x="1404" y="0"/>
                  </a:moveTo>
                  <a:cubicBezTo>
                    <a:pt x="618" y="0"/>
                    <a:pt x="0" y="618"/>
                    <a:pt x="0" y="1404"/>
                  </a:cubicBezTo>
                  <a:cubicBezTo>
                    <a:pt x="0" y="2190"/>
                    <a:pt x="618" y="2808"/>
                    <a:pt x="1404" y="2808"/>
                  </a:cubicBezTo>
                  <a:cubicBezTo>
                    <a:pt x="2162" y="2808"/>
                    <a:pt x="2808" y="2190"/>
                    <a:pt x="2808" y="1404"/>
                  </a:cubicBezTo>
                  <a:cubicBezTo>
                    <a:pt x="2808" y="618"/>
                    <a:pt x="2162" y="0"/>
                    <a:pt x="1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098;p64"/>
            <p:cNvSpPr/>
            <p:nvPr/>
          </p:nvSpPr>
          <p:spPr>
            <a:xfrm>
              <a:off x="3347450" y="1247400"/>
              <a:ext cx="82150" cy="81450"/>
            </a:xfrm>
            <a:custGeom>
              <a:avLst/>
              <a:gdLst/>
              <a:ahLst/>
              <a:cxnLst/>
              <a:rect l="l" t="t" r="r" b="b"/>
              <a:pathLst>
                <a:path w="3286" h="3258" extrusionOk="0">
                  <a:moveTo>
                    <a:pt x="1657" y="450"/>
                  </a:moveTo>
                  <a:cubicBezTo>
                    <a:pt x="2303" y="450"/>
                    <a:pt x="2808" y="983"/>
                    <a:pt x="2808" y="1629"/>
                  </a:cubicBezTo>
                  <a:cubicBezTo>
                    <a:pt x="2808" y="2275"/>
                    <a:pt x="2303" y="2808"/>
                    <a:pt x="1657" y="2808"/>
                  </a:cubicBezTo>
                  <a:cubicBezTo>
                    <a:pt x="1011" y="2808"/>
                    <a:pt x="478" y="2275"/>
                    <a:pt x="478" y="1629"/>
                  </a:cubicBezTo>
                  <a:cubicBezTo>
                    <a:pt x="478" y="983"/>
                    <a:pt x="1011" y="450"/>
                    <a:pt x="1657" y="450"/>
                  </a:cubicBezTo>
                  <a:close/>
                  <a:moveTo>
                    <a:pt x="1657" y="1"/>
                  </a:moveTo>
                  <a:cubicBezTo>
                    <a:pt x="731" y="1"/>
                    <a:pt x="1" y="730"/>
                    <a:pt x="1" y="1629"/>
                  </a:cubicBezTo>
                  <a:cubicBezTo>
                    <a:pt x="1" y="2527"/>
                    <a:pt x="731" y="3257"/>
                    <a:pt x="1657" y="3257"/>
                  </a:cubicBezTo>
                  <a:cubicBezTo>
                    <a:pt x="2556" y="3257"/>
                    <a:pt x="3285" y="2527"/>
                    <a:pt x="3285" y="1629"/>
                  </a:cubicBezTo>
                  <a:cubicBezTo>
                    <a:pt x="3285" y="730"/>
                    <a:pt x="2556" y="1"/>
                    <a:pt x="1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099;p64"/>
            <p:cNvSpPr/>
            <p:nvPr/>
          </p:nvSpPr>
          <p:spPr>
            <a:xfrm>
              <a:off x="3628900" y="1440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1404" y="0"/>
                  </a:moveTo>
                  <a:cubicBezTo>
                    <a:pt x="618" y="0"/>
                    <a:pt x="1" y="618"/>
                    <a:pt x="1" y="1404"/>
                  </a:cubicBezTo>
                  <a:cubicBezTo>
                    <a:pt x="1" y="2190"/>
                    <a:pt x="618" y="2808"/>
                    <a:pt x="1404" y="2808"/>
                  </a:cubicBezTo>
                  <a:cubicBezTo>
                    <a:pt x="2191" y="2808"/>
                    <a:pt x="2808" y="2190"/>
                    <a:pt x="2808" y="1404"/>
                  </a:cubicBezTo>
                  <a:cubicBezTo>
                    <a:pt x="2808" y="618"/>
                    <a:pt x="2191" y="0"/>
                    <a:pt x="1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100;p64"/>
            <p:cNvSpPr/>
            <p:nvPr/>
          </p:nvSpPr>
          <p:spPr>
            <a:xfrm>
              <a:off x="3623300" y="1434800"/>
              <a:ext cx="81425" cy="81450"/>
            </a:xfrm>
            <a:custGeom>
              <a:avLst/>
              <a:gdLst/>
              <a:ahLst/>
              <a:cxnLst/>
              <a:rect l="l" t="t" r="r" b="b"/>
              <a:pathLst>
                <a:path w="3257" h="3258" extrusionOk="0">
                  <a:moveTo>
                    <a:pt x="1628" y="450"/>
                  </a:moveTo>
                  <a:cubicBezTo>
                    <a:pt x="2274" y="450"/>
                    <a:pt x="2808" y="983"/>
                    <a:pt x="2808" y="1629"/>
                  </a:cubicBezTo>
                  <a:cubicBezTo>
                    <a:pt x="2808" y="2275"/>
                    <a:pt x="2274" y="2808"/>
                    <a:pt x="1628" y="2808"/>
                  </a:cubicBezTo>
                  <a:cubicBezTo>
                    <a:pt x="983" y="2808"/>
                    <a:pt x="449" y="2275"/>
                    <a:pt x="449" y="1629"/>
                  </a:cubicBezTo>
                  <a:cubicBezTo>
                    <a:pt x="449" y="983"/>
                    <a:pt x="983" y="450"/>
                    <a:pt x="1628" y="450"/>
                  </a:cubicBezTo>
                  <a:close/>
                  <a:moveTo>
                    <a:pt x="1628" y="0"/>
                  </a:moveTo>
                  <a:cubicBezTo>
                    <a:pt x="730" y="0"/>
                    <a:pt x="0" y="730"/>
                    <a:pt x="0" y="1629"/>
                  </a:cubicBezTo>
                  <a:cubicBezTo>
                    <a:pt x="0" y="2527"/>
                    <a:pt x="730" y="3257"/>
                    <a:pt x="1628" y="3257"/>
                  </a:cubicBezTo>
                  <a:cubicBezTo>
                    <a:pt x="2527" y="3257"/>
                    <a:pt x="3257" y="2527"/>
                    <a:pt x="3257" y="1629"/>
                  </a:cubicBezTo>
                  <a:cubicBezTo>
                    <a:pt x="3257" y="730"/>
                    <a:pt x="2527" y="0"/>
                    <a:pt x="1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101;p64"/>
            <p:cNvSpPr/>
            <p:nvPr/>
          </p:nvSpPr>
          <p:spPr>
            <a:xfrm>
              <a:off x="3904050" y="1619400"/>
              <a:ext cx="70200" cy="70200"/>
            </a:xfrm>
            <a:custGeom>
              <a:avLst/>
              <a:gdLst/>
              <a:ahLst/>
              <a:cxnLst/>
              <a:rect l="l" t="t" r="r" b="b"/>
              <a:pathLst>
                <a:path w="2808" h="2808" extrusionOk="0">
                  <a:moveTo>
                    <a:pt x="1404" y="0"/>
                  </a:moveTo>
                  <a:cubicBezTo>
                    <a:pt x="646" y="0"/>
                    <a:pt x="0" y="618"/>
                    <a:pt x="0" y="1404"/>
                  </a:cubicBezTo>
                  <a:cubicBezTo>
                    <a:pt x="0" y="2162"/>
                    <a:pt x="646" y="2808"/>
                    <a:pt x="1404" y="2808"/>
                  </a:cubicBezTo>
                  <a:cubicBezTo>
                    <a:pt x="2190" y="2808"/>
                    <a:pt x="2807" y="2162"/>
                    <a:pt x="2807" y="1404"/>
                  </a:cubicBezTo>
                  <a:cubicBezTo>
                    <a:pt x="2807" y="618"/>
                    <a:pt x="2190" y="0"/>
                    <a:pt x="1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102;p64"/>
            <p:cNvSpPr/>
            <p:nvPr/>
          </p:nvSpPr>
          <p:spPr>
            <a:xfrm>
              <a:off x="3898425" y="1613075"/>
              <a:ext cx="82150" cy="82150"/>
            </a:xfrm>
            <a:custGeom>
              <a:avLst/>
              <a:gdLst/>
              <a:ahLst/>
              <a:cxnLst/>
              <a:rect l="l" t="t" r="r" b="b"/>
              <a:pathLst>
                <a:path w="3286" h="3286" extrusionOk="0">
                  <a:moveTo>
                    <a:pt x="1629" y="478"/>
                  </a:moveTo>
                  <a:cubicBezTo>
                    <a:pt x="2274" y="478"/>
                    <a:pt x="2808" y="1011"/>
                    <a:pt x="2808" y="1657"/>
                  </a:cubicBezTo>
                  <a:cubicBezTo>
                    <a:pt x="2808" y="2303"/>
                    <a:pt x="2274" y="2808"/>
                    <a:pt x="1629" y="2808"/>
                  </a:cubicBezTo>
                  <a:cubicBezTo>
                    <a:pt x="983" y="2808"/>
                    <a:pt x="478" y="2303"/>
                    <a:pt x="478" y="1657"/>
                  </a:cubicBezTo>
                  <a:cubicBezTo>
                    <a:pt x="478" y="1011"/>
                    <a:pt x="983" y="478"/>
                    <a:pt x="1629" y="478"/>
                  </a:cubicBezTo>
                  <a:close/>
                  <a:moveTo>
                    <a:pt x="1629" y="0"/>
                  </a:moveTo>
                  <a:cubicBezTo>
                    <a:pt x="730" y="0"/>
                    <a:pt x="0" y="730"/>
                    <a:pt x="0" y="1657"/>
                  </a:cubicBezTo>
                  <a:cubicBezTo>
                    <a:pt x="0" y="2555"/>
                    <a:pt x="730" y="3285"/>
                    <a:pt x="1629" y="3285"/>
                  </a:cubicBezTo>
                  <a:cubicBezTo>
                    <a:pt x="2527" y="3285"/>
                    <a:pt x="3285" y="2555"/>
                    <a:pt x="3285" y="1657"/>
                  </a:cubicBezTo>
                  <a:cubicBezTo>
                    <a:pt x="3285" y="730"/>
                    <a:pt x="2527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103;p64"/>
            <p:cNvSpPr/>
            <p:nvPr/>
          </p:nvSpPr>
          <p:spPr>
            <a:xfrm>
              <a:off x="4179875" y="1244600"/>
              <a:ext cx="70200" cy="70200"/>
            </a:xfrm>
            <a:custGeom>
              <a:avLst/>
              <a:gdLst/>
              <a:ahLst/>
              <a:cxnLst/>
              <a:rect l="l" t="t" r="r" b="b"/>
              <a:pathLst>
                <a:path w="2808" h="2808" extrusionOk="0">
                  <a:moveTo>
                    <a:pt x="1404" y="0"/>
                  </a:moveTo>
                  <a:cubicBezTo>
                    <a:pt x="618" y="0"/>
                    <a:pt x="0" y="618"/>
                    <a:pt x="0" y="1404"/>
                  </a:cubicBezTo>
                  <a:cubicBezTo>
                    <a:pt x="0" y="2162"/>
                    <a:pt x="618" y="2808"/>
                    <a:pt x="1404" y="2808"/>
                  </a:cubicBezTo>
                  <a:cubicBezTo>
                    <a:pt x="2162" y="2808"/>
                    <a:pt x="2808" y="2162"/>
                    <a:pt x="2808" y="1404"/>
                  </a:cubicBezTo>
                  <a:cubicBezTo>
                    <a:pt x="2808" y="618"/>
                    <a:pt x="2162" y="0"/>
                    <a:pt x="1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104;p64"/>
            <p:cNvSpPr/>
            <p:nvPr/>
          </p:nvSpPr>
          <p:spPr>
            <a:xfrm>
              <a:off x="4173550" y="1238975"/>
              <a:ext cx="82150" cy="81450"/>
            </a:xfrm>
            <a:custGeom>
              <a:avLst/>
              <a:gdLst/>
              <a:ahLst/>
              <a:cxnLst/>
              <a:rect l="l" t="t" r="r" b="b"/>
              <a:pathLst>
                <a:path w="3286" h="3258" extrusionOk="0">
                  <a:moveTo>
                    <a:pt x="1657" y="450"/>
                  </a:moveTo>
                  <a:cubicBezTo>
                    <a:pt x="2303" y="450"/>
                    <a:pt x="2808" y="983"/>
                    <a:pt x="2808" y="1629"/>
                  </a:cubicBezTo>
                  <a:cubicBezTo>
                    <a:pt x="2808" y="2275"/>
                    <a:pt x="2303" y="2780"/>
                    <a:pt x="1657" y="2808"/>
                  </a:cubicBezTo>
                  <a:cubicBezTo>
                    <a:pt x="1011" y="2780"/>
                    <a:pt x="478" y="2275"/>
                    <a:pt x="478" y="1629"/>
                  </a:cubicBezTo>
                  <a:cubicBezTo>
                    <a:pt x="478" y="983"/>
                    <a:pt x="1011" y="450"/>
                    <a:pt x="1657" y="450"/>
                  </a:cubicBezTo>
                  <a:close/>
                  <a:moveTo>
                    <a:pt x="1657" y="1"/>
                  </a:moveTo>
                  <a:cubicBezTo>
                    <a:pt x="731" y="1"/>
                    <a:pt x="1" y="731"/>
                    <a:pt x="1" y="1629"/>
                  </a:cubicBezTo>
                  <a:cubicBezTo>
                    <a:pt x="1" y="2527"/>
                    <a:pt x="731" y="3257"/>
                    <a:pt x="1657" y="3257"/>
                  </a:cubicBezTo>
                  <a:cubicBezTo>
                    <a:pt x="2556" y="3257"/>
                    <a:pt x="3285" y="2527"/>
                    <a:pt x="3285" y="1629"/>
                  </a:cubicBezTo>
                  <a:cubicBezTo>
                    <a:pt x="3285" y="731"/>
                    <a:pt x="2556" y="1"/>
                    <a:pt x="1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105;p64"/>
            <p:cNvSpPr/>
            <p:nvPr/>
          </p:nvSpPr>
          <p:spPr>
            <a:xfrm>
              <a:off x="2899675" y="2124725"/>
              <a:ext cx="271625" cy="294825"/>
            </a:xfrm>
            <a:custGeom>
              <a:avLst/>
              <a:gdLst/>
              <a:ahLst/>
              <a:cxnLst/>
              <a:rect l="l" t="t" r="r" b="b"/>
              <a:pathLst>
                <a:path w="10865" h="11793" extrusionOk="0">
                  <a:moveTo>
                    <a:pt x="10865" y="1"/>
                  </a:moveTo>
                  <a:cubicBezTo>
                    <a:pt x="10275" y="1"/>
                    <a:pt x="9686" y="57"/>
                    <a:pt x="9124" y="141"/>
                  </a:cubicBezTo>
                  <a:cubicBezTo>
                    <a:pt x="3650" y="1096"/>
                    <a:pt x="0" y="6318"/>
                    <a:pt x="955" y="11792"/>
                  </a:cubicBezTo>
                  <a:lnTo>
                    <a:pt x="10865" y="10052"/>
                  </a:lnTo>
                  <a:lnTo>
                    <a:pt x="108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106;p64"/>
            <p:cNvSpPr/>
            <p:nvPr/>
          </p:nvSpPr>
          <p:spPr>
            <a:xfrm>
              <a:off x="2913700" y="2118425"/>
              <a:ext cx="263225" cy="306875"/>
            </a:xfrm>
            <a:custGeom>
              <a:avLst/>
              <a:gdLst/>
              <a:ahLst/>
              <a:cxnLst/>
              <a:rect l="l" t="t" r="r" b="b"/>
              <a:pathLst>
                <a:path w="10529" h="12275" extrusionOk="0">
                  <a:moveTo>
                    <a:pt x="10051" y="481"/>
                  </a:moveTo>
                  <a:lnTo>
                    <a:pt x="10051" y="10114"/>
                  </a:lnTo>
                  <a:lnTo>
                    <a:pt x="10051" y="10114"/>
                  </a:lnTo>
                  <a:lnTo>
                    <a:pt x="586" y="11781"/>
                  </a:lnTo>
                  <a:lnTo>
                    <a:pt x="586" y="11781"/>
                  </a:lnTo>
                  <a:cubicBezTo>
                    <a:pt x="520" y="11276"/>
                    <a:pt x="478" y="10786"/>
                    <a:pt x="478" y="10276"/>
                  </a:cubicBezTo>
                  <a:cubicBezTo>
                    <a:pt x="478" y="5615"/>
                    <a:pt x="3819" y="1460"/>
                    <a:pt x="8591" y="618"/>
                  </a:cubicBezTo>
                  <a:cubicBezTo>
                    <a:pt x="9069" y="546"/>
                    <a:pt x="9567" y="495"/>
                    <a:pt x="10051" y="481"/>
                  </a:cubicBezTo>
                  <a:close/>
                  <a:moveTo>
                    <a:pt x="10304" y="0"/>
                  </a:moveTo>
                  <a:cubicBezTo>
                    <a:pt x="9714" y="0"/>
                    <a:pt x="9097" y="56"/>
                    <a:pt x="8507" y="169"/>
                  </a:cubicBezTo>
                  <a:cubicBezTo>
                    <a:pt x="3510" y="1039"/>
                    <a:pt x="1" y="5391"/>
                    <a:pt x="1" y="10276"/>
                  </a:cubicBezTo>
                  <a:cubicBezTo>
                    <a:pt x="1" y="10893"/>
                    <a:pt x="57" y="11483"/>
                    <a:pt x="169" y="12072"/>
                  </a:cubicBezTo>
                  <a:cubicBezTo>
                    <a:pt x="193" y="12195"/>
                    <a:pt x="282" y="12274"/>
                    <a:pt x="397" y="12274"/>
                  </a:cubicBezTo>
                  <a:cubicBezTo>
                    <a:pt x="414" y="12274"/>
                    <a:pt x="432" y="12273"/>
                    <a:pt x="450" y="12269"/>
                  </a:cubicBezTo>
                  <a:lnTo>
                    <a:pt x="10332" y="10528"/>
                  </a:lnTo>
                  <a:cubicBezTo>
                    <a:pt x="10444" y="10500"/>
                    <a:pt x="10529" y="10416"/>
                    <a:pt x="10529" y="10304"/>
                  </a:cubicBezTo>
                  <a:lnTo>
                    <a:pt x="10529" y="253"/>
                  </a:lnTo>
                  <a:cubicBezTo>
                    <a:pt x="10529" y="169"/>
                    <a:pt x="10501" y="113"/>
                    <a:pt x="10472" y="85"/>
                  </a:cubicBezTo>
                  <a:cubicBezTo>
                    <a:pt x="10416" y="28"/>
                    <a:pt x="10360" y="0"/>
                    <a:pt x="10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107;p64"/>
            <p:cNvSpPr/>
            <p:nvPr/>
          </p:nvSpPr>
          <p:spPr>
            <a:xfrm>
              <a:off x="2923525" y="2376000"/>
              <a:ext cx="247775" cy="197950"/>
            </a:xfrm>
            <a:custGeom>
              <a:avLst/>
              <a:gdLst/>
              <a:ahLst/>
              <a:cxnLst/>
              <a:rect l="l" t="t" r="r" b="b"/>
              <a:pathLst>
                <a:path w="9911" h="7918" extrusionOk="0">
                  <a:moveTo>
                    <a:pt x="9911" y="1"/>
                  </a:moveTo>
                  <a:lnTo>
                    <a:pt x="1" y="1741"/>
                  </a:lnTo>
                  <a:cubicBezTo>
                    <a:pt x="450" y="4324"/>
                    <a:pt x="1657" y="6318"/>
                    <a:pt x="3706" y="7918"/>
                  </a:cubicBezTo>
                  <a:lnTo>
                    <a:pt x="9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108;p64"/>
            <p:cNvSpPr/>
            <p:nvPr/>
          </p:nvSpPr>
          <p:spPr>
            <a:xfrm>
              <a:off x="2916500" y="2367575"/>
              <a:ext cx="268850" cy="214800"/>
            </a:xfrm>
            <a:custGeom>
              <a:avLst/>
              <a:gdLst/>
              <a:ahLst/>
              <a:cxnLst/>
              <a:rect l="l" t="t" r="r" b="b"/>
              <a:pathLst>
                <a:path w="10754" h="8592" extrusionOk="0">
                  <a:moveTo>
                    <a:pt x="9630" y="666"/>
                  </a:moveTo>
                  <a:lnTo>
                    <a:pt x="3964" y="7929"/>
                  </a:lnTo>
                  <a:lnTo>
                    <a:pt x="3964" y="7929"/>
                  </a:lnTo>
                  <a:cubicBezTo>
                    <a:pt x="2101" y="6427"/>
                    <a:pt x="1009" y="4618"/>
                    <a:pt x="547" y="2266"/>
                  </a:cubicBezTo>
                  <a:lnTo>
                    <a:pt x="547" y="2266"/>
                  </a:lnTo>
                  <a:lnTo>
                    <a:pt x="9630" y="666"/>
                  </a:lnTo>
                  <a:close/>
                  <a:moveTo>
                    <a:pt x="10753" y="1"/>
                  </a:moveTo>
                  <a:lnTo>
                    <a:pt x="10136" y="113"/>
                  </a:lnTo>
                  <a:lnTo>
                    <a:pt x="1" y="1882"/>
                  </a:lnTo>
                  <a:lnTo>
                    <a:pt x="57" y="2106"/>
                  </a:lnTo>
                  <a:cubicBezTo>
                    <a:pt x="506" y="4745"/>
                    <a:pt x="1741" y="6795"/>
                    <a:pt x="3847" y="8451"/>
                  </a:cubicBezTo>
                  <a:lnTo>
                    <a:pt x="4044" y="8592"/>
                  </a:lnTo>
                  <a:lnTo>
                    <a:pt x="107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109;p64"/>
            <p:cNvSpPr/>
            <p:nvPr/>
          </p:nvSpPr>
          <p:spPr>
            <a:xfrm>
              <a:off x="3016175" y="2250375"/>
              <a:ext cx="442200" cy="377675"/>
            </a:xfrm>
            <a:custGeom>
              <a:avLst/>
              <a:gdLst/>
              <a:ahLst/>
              <a:cxnLst/>
              <a:rect l="l" t="t" r="r" b="b"/>
              <a:pathLst>
                <a:path w="17688" h="15107" extrusionOk="0">
                  <a:moveTo>
                    <a:pt x="14908" y="0"/>
                  </a:moveTo>
                  <a:lnTo>
                    <a:pt x="6205" y="5026"/>
                  </a:lnTo>
                  <a:lnTo>
                    <a:pt x="0" y="12943"/>
                  </a:lnTo>
                  <a:cubicBezTo>
                    <a:pt x="1846" y="14382"/>
                    <a:pt x="3997" y="15106"/>
                    <a:pt x="6167" y="15106"/>
                  </a:cubicBezTo>
                  <a:cubicBezTo>
                    <a:pt x="7891" y="15106"/>
                    <a:pt x="9627" y="14649"/>
                    <a:pt x="11230" y="13729"/>
                  </a:cubicBezTo>
                  <a:cubicBezTo>
                    <a:pt x="16031" y="10949"/>
                    <a:pt x="17688" y="4801"/>
                    <a:pt x="149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110;p64"/>
            <p:cNvSpPr/>
            <p:nvPr/>
          </p:nvSpPr>
          <p:spPr>
            <a:xfrm>
              <a:off x="3009850" y="2244450"/>
              <a:ext cx="418350" cy="389175"/>
            </a:xfrm>
            <a:custGeom>
              <a:avLst/>
              <a:gdLst/>
              <a:ahLst/>
              <a:cxnLst/>
              <a:rect l="l" t="t" r="r" b="b"/>
              <a:pathLst>
                <a:path w="16734" h="15567" extrusionOk="0">
                  <a:moveTo>
                    <a:pt x="15077" y="547"/>
                  </a:moveTo>
                  <a:cubicBezTo>
                    <a:pt x="15898" y="2037"/>
                    <a:pt x="16284" y="3649"/>
                    <a:pt x="16284" y="5235"/>
                  </a:cubicBezTo>
                  <a:cubicBezTo>
                    <a:pt x="16284" y="8632"/>
                    <a:pt x="14515" y="11945"/>
                    <a:pt x="11371" y="13769"/>
                  </a:cubicBezTo>
                  <a:cubicBezTo>
                    <a:pt x="9799" y="14668"/>
                    <a:pt x="8114" y="15117"/>
                    <a:pt x="6430" y="15117"/>
                  </a:cubicBezTo>
                  <a:cubicBezTo>
                    <a:pt x="4374" y="15117"/>
                    <a:pt x="2371" y="14439"/>
                    <a:pt x="595" y="13134"/>
                  </a:cubicBezTo>
                  <a:lnTo>
                    <a:pt x="595" y="13134"/>
                  </a:lnTo>
                  <a:lnTo>
                    <a:pt x="6593" y="5446"/>
                  </a:lnTo>
                  <a:lnTo>
                    <a:pt x="6593" y="5446"/>
                  </a:lnTo>
                  <a:lnTo>
                    <a:pt x="15077" y="547"/>
                  </a:lnTo>
                  <a:close/>
                  <a:moveTo>
                    <a:pt x="15166" y="0"/>
                  </a:moveTo>
                  <a:cubicBezTo>
                    <a:pt x="15127" y="0"/>
                    <a:pt x="15086" y="13"/>
                    <a:pt x="15049" y="41"/>
                  </a:cubicBezTo>
                  <a:lnTo>
                    <a:pt x="6346" y="5066"/>
                  </a:lnTo>
                  <a:lnTo>
                    <a:pt x="6261" y="5122"/>
                  </a:lnTo>
                  <a:lnTo>
                    <a:pt x="85" y="13039"/>
                  </a:lnTo>
                  <a:cubicBezTo>
                    <a:pt x="1" y="13124"/>
                    <a:pt x="29" y="13292"/>
                    <a:pt x="113" y="13376"/>
                  </a:cubicBezTo>
                  <a:cubicBezTo>
                    <a:pt x="1994" y="14836"/>
                    <a:pt x="4212" y="15566"/>
                    <a:pt x="6430" y="15566"/>
                  </a:cubicBezTo>
                  <a:cubicBezTo>
                    <a:pt x="8199" y="15566"/>
                    <a:pt x="9967" y="15117"/>
                    <a:pt x="11596" y="14162"/>
                  </a:cubicBezTo>
                  <a:cubicBezTo>
                    <a:pt x="14908" y="12253"/>
                    <a:pt x="16733" y="8800"/>
                    <a:pt x="16733" y="5235"/>
                  </a:cubicBezTo>
                  <a:cubicBezTo>
                    <a:pt x="16733" y="3494"/>
                    <a:pt x="16284" y="1725"/>
                    <a:pt x="15358" y="125"/>
                  </a:cubicBezTo>
                  <a:cubicBezTo>
                    <a:pt x="15320" y="50"/>
                    <a:pt x="15245" y="0"/>
                    <a:pt x="15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111;p64"/>
            <p:cNvSpPr/>
            <p:nvPr/>
          </p:nvSpPr>
          <p:spPr>
            <a:xfrm>
              <a:off x="3171275" y="2124725"/>
              <a:ext cx="217625" cy="251300"/>
            </a:xfrm>
            <a:custGeom>
              <a:avLst/>
              <a:gdLst/>
              <a:ahLst/>
              <a:cxnLst/>
              <a:rect l="l" t="t" r="r" b="b"/>
              <a:pathLst>
                <a:path w="8705" h="10052" extrusionOk="0">
                  <a:moveTo>
                    <a:pt x="1" y="1"/>
                  </a:moveTo>
                  <a:lnTo>
                    <a:pt x="1" y="10052"/>
                  </a:lnTo>
                  <a:lnTo>
                    <a:pt x="8704" y="5026"/>
                  </a:lnTo>
                  <a:cubicBezTo>
                    <a:pt x="6851" y="1798"/>
                    <a:pt x="370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112;p64"/>
            <p:cNvSpPr/>
            <p:nvPr/>
          </p:nvSpPr>
          <p:spPr>
            <a:xfrm>
              <a:off x="3164975" y="2118425"/>
              <a:ext cx="231625" cy="267425"/>
            </a:xfrm>
            <a:custGeom>
              <a:avLst/>
              <a:gdLst/>
              <a:ahLst/>
              <a:cxnLst/>
              <a:rect l="l" t="t" r="r" b="b"/>
              <a:pathLst>
                <a:path w="9265" h="10697" extrusionOk="0">
                  <a:moveTo>
                    <a:pt x="478" y="480"/>
                  </a:moveTo>
                  <a:cubicBezTo>
                    <a:pt x="3926" y="550"/>
                    <a:pt x="6847" y="2238"/>
                    <a:pt x="8645" y="5197"/>
                  </a:cubicBezTo>
                  <a:lnTo>
                    <a:pt x="8645" y="5197"/>
                  </a:lnTo>
                  <a:lnTo>
                    <a:pt x="478" y="9913"/>
                  </a:lnTo>
                  <a:lnTo>
                    <a:pt x="478" y="480"/>
                  </a:lnTo>
                  <a:close/>
                  <a:moveTo>
                    <a:pt x="0" y="0"/>
                  </a:moveTo>
                  <a:lnTo>
                    <a:pt x="0" y="10697"/>
                  </a:lnTo>
                  <a:lnTo>
                    <a:pt x="365" y="10500"/>
                  </a:lnTo>
                  <a:lnTo>
                    <a:pt x="9265" y="5363"/>
                  </a:lnTo>
                  <a:lnTo>
                    <a:pt x="9153" y="5166"/>
                  </a:lnTo>
                  <a:cubicBezTo>
                    <a:pt x="7272" y="1881"/>
                    <a:pt x="404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113;p64"/>
            <p:cNvSpPr/>
            <p:nvPr/>
          </p:nvSpPr>
          <p:spPr>
            <a:xfrm>
              <a:off x="3048450" y="2253175"/>
              <a:ext cx="244975" cy="244975"/>
            </a:xfrm>
            <a:custGeom>
              <a:avLst/>
              <a:gdLst/>
              <a:ahLst/>
              <a:cxnLst/>
              <a:rect l="l" t="t" r="r" b="b"/>
              <a:pathLst>
                <a:path w="9799" h="9799" extrusionOk="0">
                  <a:moveTo>
                    <a:pt x="4914" y="1"/>
                  </a:moveTo>
                  <a:cubicBezTo>
                    <a:pt x="2191" y="1"/>
                    <a:pt x="1" y="2190"/>
                    <a:pt x="1" y="4914"/>
                  </a:cubicBezTo>
                  <a:cubicBezTo>
                    <a:pt x="1" y="7609"/>
                    <a:pt x="2191" y="9799"/>
                    <a:pt x="4914" y="9799"/>
                  </a:cubicBezTo>
                  <a:cubicBezTo>
                    <a:pt x="7609" y="9799"/>
                    <a:pt x="9799" y="7609"/>
                    <a:pt x="9799" y="4914"/>
                  </a:cubicBezTo>
                  <a:cubicBezTo>
                    <a:pt x="9799" y="2190"/>
                    <a:pt x="7609" y="1"/>
                    <a:pt x="4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114;p64"/>
            <p:cNvSpPr/>
            <p:nvPr/>
          </p:nvSpPr>
          <p:spPr>
            <a:xfrm>
              <a:off x="3042850" y="2247575"/>
              <a:ext cx="256900" cy="256900"/>
            </a:xfrm>
            <a:custGeom>
              <a:avLst/>
              <a:gdLst/>
              <a:ahLst/>
              <a:cxnLst/>
              <a:rect l="l" t="t" r="r" b="b"/>
              <a:pathLst>
                <a:path w="10276" h="10276" extrusionOk="0">
                  <a:moveTo>
                    <a:pt x="5138" y="477"/>
                  </a:moveTo>
                  <a:cubicBezTo>
                    <a:pt x="6429" y="477"/>
                    <a:pt x="7580" y="983"/>
                    <a:pt x="8423" y="1825"/>
                  </a:cubicBezTo>
                  <a:cubicBezTo>
                    <a:pt x="9265" y="2667"/>
                    <a:pt x="9798" y="3846"/>
                    <a:pt x="9798" y="5138"/>
                  </a:cubicBezTo>
                  <a:cubicBezTo>
                    <a:pt x="9798" y="6429"/>
                    <a:pt x="9265" y="7580"/>
                    <a:pt x="8423" y="8422"/>
                  </a:cubicBezTo>
                  <a:cubicBezTo>
                    <a:pt x="7580" y="9265"/>
                    <a:pt x="6429" y="9798"/>
                    <a:pt x="5138" y="9798"/>
                  </a:cubicBezTo>
                  <a:cubicBezTo>
                    <a:pt x="3847" y="9798"/>
                    <a:pt x="2667" y="9265"/>
                    <a:pt x="1825" y="8422"/>
                  </a:cubicBezTo>
                  <a:cubicBezTo>
                    <a:pt x="983" y="7580"/>
                    <a:pt x="478" y="6429"/>
                    <a:pt x="478" y="5138"/>
                  </a:cubicBezTo>
                  <a:cubicBezTo>
                    <a:pt x="478" y="3846"/>
                    <a:pt x="983" y="2667"/>
                    <a:pt x="1825" y="1825"/>
                  </a:cubicBezTo>
                  <a:cubicBezTo>
                    <a:pt x="2667" y="983"/>
                    <a:pt x="3847" y="477"/>
                    <a:pt x="5138" y="477"/>
                  </a:cubicBezTo>
                  <a:close/>
                  <a:moveTo>
                    <a:pt x="5138" y="0"/>
                  </a:moveTo>
                  <a:cubicBezTo>
                    <a:pt x="2302" y="0"/>
                    <a:pt x="0" y="2302"/>
                    <a:pt x="0" y="5138"/>
                  </a:cubicBezTo>
                  <a:cubicBezTo>
                    <a:pt x="0" y="7973"/>
                    <a:pt x="2302" y="10275"/>
                    <a:pt x="5138" y="10275"/>
                  </a:cubicBezTo>
                  <a:cubicBezTo>
                    <a:pt x="7974" y="10275"/>
                    <a:pt x="10276" y="7973"/>
                    <a:pt x="10276" y="5138"/>
                  </a:cubicBezTo>
                  <a:cubicBezTo>
                    <a:pt x="10276" y="2302"/>
                    <a:pt x="7974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115;p64"/>
            <p:cNvSpPr/>
            <p:nvPr/>
          </p:nvSpPr>
          <p:spPr>
            <a:xfrm>
              <a:off x="2176025" y="2376000"/>
              <a:ext cx="295525" cy="251575"/>
            </a:xfrm>
            <a:custGeom>
              <a:avLst/>
              <a:gdLst/>
              <a:ahLst/>
              <a:cxnLst/>
              <a:rect l="l" t="t" r="r" b="b"/>
              <a:pathLst>
                <a:path w="11821" h="10063" extrusionOk="0">
                  <a:moveTo>
                    <a:pt x="1" y="1"/>
                  </a:moveTo>
                  <a:cubicBezTo>
                    <a:pt x="1" y="590"/>
                    <a:pt x="57" y="1208"/>
                    <a:pt x="169" y="1769"/>
                  </a:cubicBezTo>
                  <a:cubicBezTo>
                    <a:pt x="1022" y="6632"/>
                    <a:pt x="5276" y="10063"/>
                    <a:pt x="10074" y="10063"/>
                  </a:cubicBezTo>
                  <a:cubicBezTo>
                    <a:pt x="10650" y="10063"/>
                    <a:pt x="11234" y="10013"/>
                    <a:pt x="11820" y="9911"/>
                  </a:cubicBezTo>
                  <a:lnTo>
                    <a:pt x="100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116;p64"/>
            <p:cNvSpPr/>
            <p:nvPr/>
          </p:nvSpPr>
          <p:spPr>
            <a:xfrm>
              <a:off x="2170425" y="2370400"/>
              <a:ext cx="306750" cy="263225"/>
            </a:xfrm>
            <a:custGeom>
              <a:avLst/>
              <a:gdLst/>
              <a:ahLst/>
              <a:cxnLst/>
              <a:rect l="l" t="t" r="r" b="b"/>
              <a:pathLst>
                <a:path w="12270" h="10529" extrusionOk="0">
                  <a:moveTo>
                    <a:pt x="10086" y="477"/>
                  </a:moveTo>
                  <a:lnTo>
                    <a:pt x="11775" y="9941"/>
                  </a:lnTo>
                  <a:lnTo>
                    <a:pt x="11775" y="9941"/>
                  </a:lnTo>
                  <a:cubicBezTo>
                    <a:pt x="11279" y="10008"/>
                    <a:pt x="10767" y="10051"/>
                    <a:pt x="10276" y="10051"/>
                  </a:cubicBezTo>
                  <a:cubicBezTo>
                    <a:pt x="5615" y="10051"/>
                    <a:pt x="1460" y="6710"/>
                    <a:pt x="618" y="1937"/>
                  </a:cubicBezTo>
                  <a:cubicBezTo>
                    <a:pt x="546" y="1483"/>
                    <a:pt x="495" y="967"/>
                    <a:pt x="481" y="477"/>
                  </a:cubicBezTo>
                  <a:close/>
                  <a:moveTo>
                    <a:pt x="225" y="0"/>
                  </a:moveTo>
                  <a:cubicBezTo>
                    <a:pt x="169" y="0"/>
                    <a:pt x="113" y="28"/>
                    <a:pt x="85" y="56"/>
                  </a:cubicBezTo>
                  <a:cubicBezTo>
                    <a:pt x="28" y="112"/>
                    <a:pt x="0" y="169"/>
                    <a:pt x="0" y="225"/>
                  </a:cubicBezTo>
                  <a:cubicBezTo>
                    <a:pt x="0" y="814"/>
                    <a:pt x="57" y="1432"/>
                    <a:pt x="169" y="2022"/>
                  </a:cubicBezTo>
                  <a:cubicBezTo>
                    <a:pt x="1039" y="7019"/>
                    <a:pt x="5391" y="10528"/>
                    <a:pt x="10276" y="10528"/>
                  </a:cubicBezTo>
                  <a:cubicBezTo>
                    <a:pt x="10865" y="10528"/>
                    <a:pt x="11483" y="10472"/>
                    <a:pt x="12073" y="10360"/>
                  </a:cubicBezTo>
                  <a:cubicBezTo>
                    <a:pt x="12129" y="10360"/>
                    <a:pt x="12185" y="10332"/>
                    <a:pt x="12241" y="10275"/>
                  </a:cubicBezTo>
                  <a:cubicBezTo>
                    <a:pt x="12269" y="10219"/>
                    <a:pt x="12269" y="10163"/>
                    <a:pt x="12269" y="10107"/>
                  </a:cubicBezTo>
                  <a:lnTo>
                    <a:pt x="10528" y="197"/>
                  </a:lnTo>
                  <a:cubicBezTo>
                    <a:pt x="10500" y="84"/>
                    <a:pt x="10416" y="0"/>
                    <a:pt x="10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117;p64"/>
            <p:cNvSpPr/>
            <p:nvPr/>
          </p:nvSpPr>
          <p:spPr>
            <a:xfrm>
              <a:off x="2428000" y="2376000"/>
              <a:ext cx="197950" cy="247800"/>
            </a:xfrm>
            <a:custGeom>
              <a:avLst/>
              <a:gdLst/>
              <a:ahLst/>
              <a:cxnLst/>
              <a:rect l="l" t="t" r="r" b="b"/>
              <a:pathLst>
                <a:path w="7918" h="9912" extrusionOk="0">
                  <a:moveTo>
                    <a:pt x="1" y="1"/>
                  </a:moveTo>
                  <a:lnTo>
                    <a:pt x="1741" y="9911"/>
                  </a:lnTo>
                  <a:cubicBezTo>
                    <a:pt x="4324" y="9462"/>
                    <a:pt x="6290" y="8255"/>
                    <a:pt x="7918" y="62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118;p64"/>
            <p:cNvSpPr/>
            <p:nvPr/>
          </p:nvSpPr>
          <p:spPr>
            <a:xfrm>
              <a:off x="2419575" y="2361975"/>
              <a:ext cx="214100" cy="268825"/>
            </a:xfrm>
            <a:custGeom>
              <a:avLst/>
              <a:gdLst/>
              <a:ahLst/>
              <a:cxnLst/>
              <a:rect l="l" t="t" r="r" b="b"/>
              <a:pathLst>
                <a:path w="8564" h="10753" extrusionOk="0">
                  <a:moveTo>
                    <a:pt x="670" y="1148"/>
                  </a:moveTo>
                  <a:lnTo>
                    <a:pt x="7928" y="6790"/>
                  </a:lnTo>
                  <a:lnTo>
                    <a:pt x="7928" y="6790"/>
                  </a:lnTo>
                  <a:cubicBezTo>
                    <a:pt x="6430" y="8647"/>
                    <a:pt x="4603" y="9738"/>
                    <a:pt x="2261" y="10203"/>
                  </a:cubicBezTo>
                  <a:lnTo>
                    <a:pt x="2261" y="10203"/>
                  </a:lnTo>
                  <a:lnTo>
                    <a:pt x="670" y="1148"/>
                  </a:lnTo>
                  <a:close/>
                  <a:moveTo>
                    <a:pt x="1" y="0"/>
                  </a:moveTo>
                  <a:lnTo>
                    <a:pt x="85" y="618"/>
                  </a:lnTo>
                  <a:lnTo>
                    <a:pt x="1882" y="10753"/>
                  </a:lnTo>
                  <a:lnTo>
                    <a:pt x="2107" y="10697"/>
                  </a:lnTo>
                  <a:cubicBezTo>
                    <a:pt x="4746" y="10248"/>
                    <a:pt x="6795" y="9012"/>
                    <a:pt x="8423" y="6907"/>
                  </a:cubicBezTo>
                  <a:lnTo>
                    <a:pt x="8564" y="67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119;p64"/>
            <p:cNvSpPr/>
            <p:nvPr/>
          </p:nvSpPr>
          <p:spPr>
            <a:xfrm>
              <a:off x="2302375" y="2124700"/>
              <a:ext cx="395175" cy="406450"/>
            </a:xfrm>
            <a:custGeom>
              <a:avLst/>
              <a:gdLst/>
              <a:ahLst/>
              <a:cxnLst/>
              <a:rect l="l" t="t" r="r" b="b"/>
              <a:pathLst>
                <a:path w="15807" h="16258" extrusionOk="0">
                  <a:moveTo>
                    <a:pt x="5009" y="1"/>
                  </a:moveTo>
                  <a:cubicBezTo>
                    <a:pt x="3306" y="1"/>
                    <a:pt x="1580" y="435"/>
                    <a:pt x="0" y="1350"/>
                  </a:cubicBezTo>
                  <a:lnTo>
                    <a:pt x="5026" y="10053"/>
                  </a:lnTo>
                  <a:lnTo>
                    <a:pt x="12943" y="16257"/>
                  </a:lnTo>
                  <a:cubicBezTo>
                    <a:pt x="15498" y="12972"/>
                    <a:pt x="15807" y="8649"/>
                    <a:pt x="13729" y="5027"/>
                  </a:cubicBezTo>
                  <a:cubicBezTo>
                    <a:pt x="11864" y="1806"/>
                    <a:pt x="8483" y="1"/>
                    <a:pt x="5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120;p64"/>
            <p:cNvSpPr/>
            <p:nvPr/>
          </p:nvSpPr>
          <p:spPr>
            <a:xfrm>
              <a:off x="2295350" y="2119125"/>
              <a:ext cx="390275" cy="417625"/>
            </a:xfrm>
            <a:custGeom>
              <a:avLst/>
              <a:gdLst/>
              <a:ahLst/>
              <a:cxnLst/>
              <a:rect l="l" t="t" r="r" b="b"/>
              <a:pathLst>
                <a:path w="15611" h="16705" extrusionOk="0">
                  <a:moveTo>
                    <a:pt x="5279" y="478"/>
                  </a:moveTo>
                  <a:cubicBezTo>
                    <a:pt x="8676" y="478"/>
                    <a:pt x="11989" y="2218"/>
                    <a:pt x="13785" y="5391"/>
                  </a:cubicBezTo>
                  <a:cubicBezTo>
                    <a:pt x="14712" y="6935"/>
                    <a:pt x="15161" y="8647"/>
                    <a:pt x="15161" y="10304"/>
                  </a:cubicBezTo>
                  <a:cubicBezTo>
                    <a:pt x="15134" y="12359"/>
                    <a:pt x="14482" y="14388"/>
                    <a:pt x="13180" y="16140"/>
                  </a:cubicBezTo>
                  <a:lnTo>
                    <a:pt x="13180" y="16140"/>
                  </a:lnTo>
                  <a:lnTo>
                    <a:pt x="5490" y="10141"/>
                  </a:lnTo>
                  <a:lnTo>
                    <a:pt x="5490" y="10141"/>
                  </a:lnTo>
                  <a:lnTo>
                    <a:pt x="593" y="1660"/>
                  </a:lnTo>
                  <a:lnTo>
                    <a:pt x="593" y="1660"/>
                  </a:lnTo>
                  <a:cubicBezTo>
                    <a:pt x="2082" y="863"/>
                    <a:pt x="3693" y="478"/>
                    <a:pt x="5279" y="478"/>
                  </a:cubicBezTo>
                  <a:close/>
                  <a:moveTo>
                    <a:pt x="5279" y="0"/>
                  </a:moveTo>
                  <a:cubicBezTo>
                    <a:pt x="3538" y="0"/>
                    <a:pt x="1769" y="450"/>
                    <a:pt x="141" y="1376"/>
                  </a:cubicBezTo>
                  <a:cubicBezTo>
                    <a:pt x="29" y="1432"/>
                    <a:pt x="1" y="1573"/>
                    <a:pt x="57" y="1685"/>
                  </a:cubicBezTo>
                  <a:lnTo>
                    <a:pt x="5082" y="10416"/>
                  </a:lnTo>
                  <a:lnTo>
                    <a:pt x="5138" y="10472"/>
                  </a:lnTo>
                  <a:lnTo>
                    <a:pt x="13084" y="16649"/>
                  </a:lnTo>
                  <a:cubicBezTo>
                    <a:pt x="13112" y="16705"/>
                    <a:pt x="13196" y="16705"/>
                    <a:pt x="13252" y="16705"/>
                  </a:cubicBezTo>
                  <a:cubicBezTo>
                    <a:pt x="13308" y="16705"/>
                    <a:pt x="13364" y="16677"/>
                    <a:pt x="13392" y="16621"/>
                  </a:cubicBezTo>
                  <a:cubicBezTo>
                    <a:pt x="14880" y="14740"/>
                    <a:pt x="15610" y="12550"/>
                    <a:pt x="15610" y="10304"/>
                  </a:cubicBezTo>
                  <a:cubicBezTo>
                    <a:pt x="15610" y="8563"/>
                    <a:pt x="15161" y="6766"/>
                    <a:pt x="14207" y="5138"/>
                  </a:cubicBezTo>
                  <a:cubicBezTo>
                    <a:pt x="12297" y="1853"/>
                    <a:pt x="8844" y="0"/>
                    <a:pt x="5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121;p64"/>
            <p:cNvSpPr/>
            <p:nvPr/>
          </p:nvSpPr>
          <p:spPr>
            <a:xfrm>
              <a:off x="2176025" y="2158425"/>
              <a:ext cx="252000" cy="217600"/>
            </a:xfrm>
            <a:custGeom>
              <a:avLst/>
              <a:gdLst/>
              <a:ahLst/>
              <a:cxnLst/>
              <a:rect l="l" t="t" r="r" b="b"/>
              <a:pathLst>
                <a:path w="10080" h="8704" extrusionOk="0">
                  <a:moveTo>
                    <a:pt x="5054" y="1"/>
                  </a:moveTo>
                  <a:cubicBezTo>
                    <a:pt x="1826" y="1853"/>
                    <a:pt x="1" y="4998"/>
                    <a:pt x="1" y="8704"/>
                  </a:cubicBezTo>
                  <a:lnTo>
                    <a:pt x="10080" y="8704"/>
                  </a:lnTo>
                  <a:lnTo>
                    <a:pt x="50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122;p64"/>
            <p:cNvSpPr/>
            <p:nvPr/>
          </p:nvSpPr>
          <p:spPr>
            <a:xfrm>
              <a:off x="2170425" y="2150700"/>
              <a:ext cx="267425" cy="231650"/>
            </a:xfrm>
            <a:custGeom>
              <a:avLst/>
              <a:gdLst/>
              <a:ahLst/>
              <a:cxnLst/>
              <a:rect l="l" t="t" r="r" b="b"/>
              <a:pathLst>
                <a:path w="10697" h="9266" extrusionOk="0">
                  <a:moveTo>
                    <a:pt x="5176" y="634"/>
                  </a:moveTo>
                  <a:lnTo>
                    <a:pt x="9869" y="8788"/>
                  </a:lnTo>
                  <a:lnTo>
                    <a:pt x="480" y="8788"/>
                  </a:lnTo>
                  <a:cubicBezTo>
                    <a:pt x="550" y="5347"/>
                    <a:pt x="2230" y="2433"/>
                    <a:pt x="5176" y="634"/>
                  </a:cubicBezTo>
                  <a:close/>
                  <a:moveTo>
                    <a:pt x="5363" y="1"/>
                  </a:moveTo>
                  <a:lnTo>
                    <a:pt x="5138" y="113"/>
                  </a:lnTo>
                  <a:cubicBezTo>
                    <a:pt x="1853" y="1994"/>
                    <a:pt x="0" y="5223"/>
                    <a:pt x="0" y="9013"/>
                  </a:cubicBezTo>
                  <a:lnTo>
                    <a:pt x="0" y="9265"/>
                  </a:lnTo>
                  <a:lnTo>
                    <a:pt x="10697" y="9265"/>
                  </a:lnTo>
                  <a:lnTo>
                    <a:pt x="10500" y="8900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123;p64"/>
            <p:cNvSpPr/>
            <p:nvPr/>
          </p:nvSpPr>
          <p:spPr>
            <a:xfrm>
              <a:off x="2305175" y="2253875"/>
              <a:ext cx="244975" cy="244975"/>
            </a:xfrm>
            <a:custGeom>
              <a:avLst/>
              <a:gdLst/>
              <a:ahLst/>
              <a:cxnLst/>
              <a:rect l="l" t="t" r="r" b="b"/>
              <a:pathLst>
                <a:path w="9799" h="9799" extrusionOk="0">
                  <a:moveTo>
                    <a:pt x="4914" y="1"/>
                  </a:moveTo>
                  <a:cubicBezTo>
                    <a:pt x="2191" y="1"/>
                    <a:pt x="1" y="2191"/>
                    <a:pt x="1" y="4886"/>
                  </a:cubicBezTo>
                  <a:cubicBezTo>
                    <a:pt x="1" y="7609"/>
                    <a:pt x="2191" y="9799"/>
                    <a:pt x="4914" y="9799"/>
                  </a:cubicBezTo>
                  <a:cubicBezTo>
                    <a:pt x="7609" y="9799"/>
                    <a:pt x="9799" y="7609"/>
                    <a:pt x="9799" y="4886"/>
                  </a:cubicBezTo>
                  <a:cubicBezTo>
                    <a:pt x="9799" y="2191"/>
                    <a:pt x="7609" y="1"/>
                    <a:pt x="4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124;p64"/>
            <p:cNvSpPr/>
            <p:nvPr/>
          </p:nvSpPr>
          <p:spPr>
            <a:xfrm>
              <a:off x="2299575" y="2247575"/>
              <a:ext cx="256200" cy="256900"/>
            </a:xfrm>
            <a:custGeom>
              <a:avLst/>
              <a:gdLst/>
              <a:ahLst/>
              <a:cxnLst/>
              <a:rect l="l" t="t" r="r" b="b"/>
              <a:pathLst>
                <a:path w="10248" h="10276" extrusionOk="0">
                  <a:moveTo>
                    <a:pt x="5138" y="477"/>
                  </a:moveTo>
                  <a:cubicBezTo>
                    <a:pt x="6401" y="477"/>
                    <a:pt x="7580" y="1011"/>
                    <a:pt x="8423" y="1853"/>
                  </a:cubicBezTo>
                  <a:cubicBezTo>
                    <a:pt x="9265" y="2695"/>
                    <a:pt x="9798" y="3846"/>
                    <a:pt x="9798" y="5138"/>
                  </a:cubicBezTo>
                  <a:cubicBezTo>
                    <a:pt x="9798" y="6429"/>
                    <a:pt x="9265" y="7608"/>
                    <a:pt x="8423" y="8451"/>
                  </a:cubicBezTo>
                  <a:cubicBezTo>
                    <a:pt x="7580" y="9293"/>
                    <a:pt x="6401" y="9826"/>
                    <a:pt x="5138" y="9826"/>
                  </a:cubicBezTo>
                  <a:cubicBezTo>
                    <a:pt x="3846" y="9826"/>
                    <a:pt x="2667" y="9293"/>
                    <a:pt x="1825" y="8451"/>
                  </a:cubicBezTo>
                  <a:cubicBezTo>
                    <a:pt x="983" y="7608"/>
                    <a:pt x="449" y="6429"/>
                    <a:pt x="449" y="5138"/>
                  </a:cubicBezTo>
                  <a:cubicBezTo>
                    <a:pt x="449" y="3846"/>
                    <a:pt x="983" y="2695"/>
                    <a:pt x="1825" y="1853"/>
                  </a:cubicBezTo>
                  <a:cubicBezTo>
                    <a:pt x="2667" y="1011"/>
                    <a:pt x="3846" y="477"/>
                    <a:pt x="5138" y="477"/>
                  </a:cubicBezTo>
                  <a:close/>
                  <a:moveTo>
                    <a:pt x="5138" y="0"/>
                  </a:moveTo>
                  <a:cubicBezTo>
                    <a:pt x="2302" y="0"/>
                    <a:pt x="0" y="2302"/>
                    <a:pt x="0" y="5138"/>
                  </a:cubicBezTo>
                  <a:cubicBezTo>
                    <a:pt x="0" y="7973"/>
                    <a:pt x="2302" y="10275"/>
                    <a:pt x="5138" y="10275"/>
                  </a:cubicBezTo>
                  <a:cubicBezTo>
                    <a:pt x="7973" y="10275"/>
                    <a:pt x="10247" y="7973"/>
                    <a:pt x="10247" y="5138"/>
                  </a:cubicBezTo>
                  <a:cubicBezTo>
                    <a:pt x="10247" y="2302"/>
                    <a:pt x="7973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125;p64"/>
            <p:cNvSpPr/>
            <p:nvPr/>
          </p:nvSpPr>
          <p:spPr>
            <a:xfrm>
              <a:off x="3662600" y="2376000"/>
              <a:ext cx="294800" cy="251575"/>
            </a:xfrm>
            <a:custGeom>
              <a:avLst/>
              <a:gdLst/>
              <a:ahLst/>
              <a:cxnLst/>
              <a:rect l="l" t="t" r="r" b="b"/>
              <a:pathLst>
                <a:path w="11792" h="10063" extrusionOk="0">
                  <a:moveTo>
                    <a:pt x="0" y="1"/>
                  </a:moveTo>
                  <a:cubicBezTo>
                    <a:pt x="0" y="590"/>
                    <a:pt x="56" y="1208"/>
                    <a:pt x="141" y="1769"/>
                  </a:cubicBezTo>
                  <a:cubicBezTo>
                    <a:pt x="1018" y="6632"/>
                    <a:pt x="5252" y="10063"/>
                    <a:pt x="10046" y="10063"/>
                  </a:cubicBezTo>
                  <a:cubicBezTo>
                    <a:pt x="10622" y="10063"/>
                    <a:pt x="11205" y="10013"/>
                    <a:pt x="11792" y="9911"/>
                  </a:cubicBezTo>
                  <a:lnTo>
                    <a:pt x="100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126;p64"/>
            <p:cNvSpPr/>
            <p:nvPr/>
          </p:nvSpPr>
          <p:spPr>
            <a:xfrm>
              <a:off x="3656275" y="2370400"/>
              <a:ext cx="307450" cy="263225"/>
            </a:xfrm>
            <a:custGeom>
              <a:avLst/>
              <a:gdLst/>
              <a:ahLst/>
              <a:cxnLst/>
              <a:rect l="l" t="t" r="r" b="b"/>
              <a:pathLst>
                <a:path w="12298" h="10529" extrusionOk="0">
                  <a:moveTo>
                    <a:pt x="10114" y="477"/>
                  </a:moveTo>
                  <a:lnTo>
                    <a:pt x="11777" y="9943"/>
                  </a:lnTo>
                  <a:lnTo>
                    <a:pt x="11777" y="9943"/>
                  </a:lnTo>
                  <a:cubicBezTo>
                    <a:pt x="11273" y="10009"/>
                    <a:pt x="10785" y="10051"/>
                    <a:pt x="10276" y="10051"/>
                  </a:cubicBezTo>
                  <a:cubicBezTo>
                    <a:pt x="5616" y="10051"/>
                    <a:pt x="1461" y="6710"/>
                    <a:pt x="618" y="1937"/>
                  </a:cubicBezTo>
                  <a:cubicBezTo>
                    <a:pt x="547" y="1483"/>
                    <a:pt x="495" y="967"/>
                    <a:pt x="482" y="477"/>
                  </a:cubicBezTo>
                  <a:close/>
                  <a:moveTo>
                    <a:pt x="253" y="0"/>
                  </a:moveTo>
                  <a:cubicBezTo>
                    <a:pt x="197" y="0"/>
                    <a:pt x="113" y="28"/>
                    <a:pt x="85" y="56"/>
                  </a:cubicBezTo>
                  <a:cubicBezTo>
                    <a:pt x="29" y="112"/>
                    <a:pt x="1" y="169"/>
                    <a:pt x="1" y="225"/>
                  </a:cubicBezTo>
                  <a:cubicBezTo>
                    <a:pt x="1" y="814"/>
                    <a:pt x="57" y="1432"/>
                    <a:pt x="169" y="2022"/>
                  </a:cubicBezTo>
                  <a:cubicBezTo>
                    <a:pt x="1039" y="7019"/>
                    <a:pt x="5391" y="10528"/>
                    <a:pt x="10276" y="10528"/>
                  </a:cubicBezTo>
                  <a:cubicBezTo>
                    <a:pt x="10894" y="10528"/>
                    <a:pt x="11483" y="10472"/>
                    <a:pt x="12101" y="10360"/>
                  </a:cubicBezTo>
                  <a:cubicBezTo>
                    <a:pt x="12157" y="10360"/>
                    <a:pt x="12213" y="10332"/>
                    <a:pt x="12241" y="10275"/>
                  </a:cubicBezTo>
                  <a:cubicBezTo>
                    <a:pt x="12269" y="10219"/>
                    <a:pt x="12297" y="10163"/>
                    <a:pt x="12269" y="10107"/>
                  </a:cubicBezTo>
                  <a:lnTo>
                    <a:pt x="10529" y="197"/>
                  </a:lnTo>
                  <a:cubicBezTo>
                    <a:pt x="10501" y="84"/>
                    <a:pt x="10416" y="0"/>
                    <a:pt x="10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127;p64"/>
            <p:cNvSpPr/>
            <p:nvPr/>
          </p:nvSpPr>
          <p:spPr>
            <a:xfrm>
              <a:off x="3913875" y="2376000"/>
              <a:ext cx="197950" cy="247800"/>
            </a:xfrm>
            <a:custGeom>
              <a:avLst/>
              <a:gdLst/>
              <a:ahLst/>
              <a:cxnLst/>
              <a:rect l="l" t="t" r="r" b="b"/>
              <a:pathLst>
                <a:path w="7918" h="9912" extrusionOk="0">
                  <a:moveTo>
                    <a:pt x="0" y="1"/>
                  </a:moveTo>
                  <a:lnTo>
                    <a:pt x="1741" y="9911"/>
                  </a:lnTo>
                  <a:cubicBezTo>
                    <a:pt x="4324" y="9462"/>
                    <a:pt x="6317" y="8255"/>
                    <a:pt x="7917" y="620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128;p64"/>
            <p:cNvSpPr/>
            <p:nvPr/>
          </p:nvSpPr>
          <p:spPr>
            <a:xfrm>
              <a:off x="3905450" y="2361975"/>
              <a:ext cx="214800" cy="268825"/>
            </a:xfrm>
            <a:custGeom>
              <a:avLst/>
              <a:gdLst/>
              <a:ahLst/>
              <a:cxnLst/>
              <a:rect l="l" t="t" r="r" b="b"/>
              <a:pathLst>
                <a:path w="8592" h="10753" extrusionOk="0">
                  <a:moveTo>
                    <a:pt x="665" y="1124"/>
                  </a:moveTo>
                  <a:lnTo>
                    <a:pt x="7944" y="6802"/>
                  </a:lnTo>
                  <a:lnTo>
                    <a:pt x="7944" y="6802"/>
                  </a:lnTo>
                  <a:cubicBezTo>
                    <a:pt x="6418" y="8659"/>
                    <a:pt x="4610" y="9747"/>
                    <a:pt x="2261" y="10208"/>
                  </a:cubicBezTo>
                  <a:lnTo>
                    <a:pt x="2261" y="10208"/>
                  </a:lnTo>
                  <a:lnTo>
                    <a:pt x="665" y="1124"/>
                  </a:lnTo>
                  <a:close/>
                  <a:moveTo>
                    <a:pt x="0" y="0"/>
                  </a:moveTo>
                  <a:lnTo>
                    <a:pt x="112" y="618"/>
                  </a:lnTo>
                  <a:lnTo>
                    <a:pt x="1881" y="10753"/>
                  </a:lnTo>
                  <a:lnTo>
                    <a:pt x="2134" y="10697"/>
                  </a:lnTo>
                  <a:cubicBezTo>
                    <a:pt x="4745" y="10248"/>
                    <a:pt x="6794" y="9012"/>
                    <a:pt x="8451" y="6907"/>
                  </a:cubicBezTo>
                  <a:lnTo>
                    <a:pt x="8591" y="6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129;p64"/>
            <p:cNvSpPr/>
            <p:nvPr/>
          </p:nvSpPr>
          <p:spPr>
            <a:xfrm>
              <a:off x="3788225" y="2124700"/>
              <a:ext cx="395175" cy="406450"/>
            </a:xfrm>
            <a:custGeom>
              <a:avLst/>
              <a:gdLst/>
              <a:ahLst/>
              <a:cxnLst/>
              <a:rect l="l" t="t" r="r" b="b"/>
              <a:pathLst>
                <a:path w="15807" h="16258" extrusionOk="0">
                  <a:moveTo>
                    <a:pt x="5010" y="1"/>
                  </a:moveTo>
                  <a:cubicBezTo>
                    <a:pt x="3306" y="1"/>
                    <a:pt x="1580" y="435"/>
                    <a:pt x="1" y="1350"/>
                  </a:cubicBezTo>
                  <a:lnTo>
                    <a:pt x="5026" y="10053"/>
                  </a:lnTo>
                  <a:lnTo>
                    <a:pt x="12943" y="16257"/>
                  </a:lnTo>
                  <a:cubicBezTo>
                    <a:pt x="15526" y="12972"/>
                    <a:pt x="15807" y="8649"/>
                    <a:pt x="13729" y="5027"/>
                  </a:cubicBezTo>
                  <a:cubicBezTo>
                    <a:pt x="11864" y="1806"/>
                    <a:pt x="8483" y="1"/>
                    <a:pt x="5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130;p64"/>
            <p:cNvSpPr/>
            <p:nvPr/>
          </p:nvSpPr>
          <p:spPr>
            <a:xfrm>
              <a:off x="3781200" y="2119125"/>
              <a:ext cx="390975" cy="417625"/>
            </a:xfrm>
            <a:custGeom>
              <a:avLst/>
              <a:gdLst/>
              <a:ahLst/>
              <a:cxnLst/>
              <a:rect l="l" t="t" r="r" b="b"/>
              <a:pathLst>
                <a:path w="15639" h="16705" extrusionOk="0">
                  <a:moveTo>
                    <a:pt x="5307" y="478"/>
                  </a:moveTo>
                  <a:cubicBezTo>
                    <a:pt x="8676" y="478"/>
                    <a:pt x="11989" y="2218"/>
                    <a:pt x="13814" y="5391"/>
                  </a:cubicBezTo>
                  <a:cubicBezTo>
                    <a:pt x="14712" y="6935"/>
                    <a:pt x="15161" y="8647"/>
                    <a:pt x="15161" y="10304"/>
                  </a:cubicBezTo>
                  <a:cubicBezTo>
                    <a:pt x="15161" y="12364"/>
                    <a:pt x="14507" y="14398"/>
                    <a:pt x="13198" y="16154"/>
                  </a:cubicBezTo>
                  <a:lnTo>
                    <a:pt x="13198" y="16154"/>
                  </a:lnTo>
                  <a:lnTo>
                    <a:pt x="5491" y="10141"/>
                  </a:lnTo>
                  <a:lnTo>
                    <a:pt x="5491" y="10141"/>
                  </a:lnTo>
                  <a:lnTo>
                    <a:pt x="593" y="1660"/>
                  </a:lnTo>
                  <a:lnTo>
                    <a:pt x="593" y="1660"/>
                  </a:lnTo>
                  <a:cubicBezTo>
                    <a:pt x="2083" y="863"/>
                    <a:pt x="3695" y="478"/>
                    <a:pt x="5307" y="478"/>
                  </a:cubicBezTo>
                  <a:close/>
                  <a:moveTo>
                    <a:pt x="5307" y="0"/>
                  </a:moveTo>
                  <a:cubicBezTo>
                    <a:pt x="3538" y="0"/>
                    <a:pt x="1770" y="450"/>
                    <a:pt x="169" y="1376"/>
                  </a:cubicBezTo>
                  <a:cubicBezTo>
                    <a:pt x="57" y="1432"/>
                    <a:pt x="1" y="1573"/>
                    <a:pt x="85" y="1685"/>
                  </a:cubicBezTo>
                  <a:lnTo>
                    <a:pt x="5111" y="10416"/>
                  </a:lnTo>
                  <a:lnTo>
                    <a:pt x="5167" y="10472"/>
                  </a:lnTo>
                  <a:lnTo>
                    <a:pt x="13084" y="16649"/>
                  </a:lnTo>
                  <a:cubicBezTo>
                    <a:pt x="13140" y="16705"/>
                    <a:pt x="13196" y="16705"/>
                    <a:pt x="13252" y="16705"/>
                  </a:cubicBezTo>
                  <a:cubicBezTo>
                    <a:pt x="13308" y="16705"/>
                    <a:pt x="13365" y="16677"/>
                    <a:pt x="13421" y="16621"/>
                  </a:cubicBezTo>
                  <a:cubicBezTo>
                    <a:pt x="14881" y="14740"/>
                    <a:pt x="15639" y="12550"/>
                    <a:pt x="15639" y="10304"/>
                  </a:cubicBezTo>
                  <a:cubicBezTo>
                    <a:pt x="15639" y="8563"/>
                    <a:pt x="15161" y="6766"/>
                    <a:pt x="14207" y="5138"/>
                  </a:cubicBezTo>
                  <a:cubicBezTo>
                    <a:pt x="12298" y="1853"/>
                    <a:pt x="8844" y="0"/>
                    <a:pt x="5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131;p64"/>
            <p:cNvSpPr/>
            <p:nvPr/>
          </p:nvSpPr>
          <p:spPr>
            <a:xfrm>
              <a:off x="3662600" y="2158425"/>
              <a:ext cx="251300" cy="217600"/>
            </a:xfrm>
            <a:custGeom>
              <a:avLst/>
              <a:gdLst/>
              <a:ahLst/>
              <a:cxnLst/>
              <a:rect l="l" t="t" r="r" b="b"/>
              <a:pathLst>
                <a:path w="10052" h="8704" extrusionOk="0">
                  <a:moveTo>
                    <a:pt x="5026" y="1"/>
                  </a:moveTo>
                  <a:cubicBezTo>
                    <a:pt x="1797" y="1853"/>
                    <a:pt x="0" y="4998"/>
                    <a:pt x="0" y="8704"/>
                  </a:cubicBezTo>
                  <a:lnTo>
                    <a:pt x="10051" y="8704"/>
                  </a:lnTo>
                  <a:lnTo>
                    <a:pt x="50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132;p64"/>
            <p:cNvSpPr/>
            <p:nvPr/>
          </p:nvSpPr>
          <p:spPr>
            <a:xfrm>
              <a:off x="3656275" y="2150700"/>
              <a:ext cx="267450" cy="231650"/>
            </a:xfrm>
            <a:custGeom>
              <a:avLst/>
              <a:gdLst/>
              <a:ahLst/>
              <a:cxnLst/>
              <a:rect l="l" t="t" r="r" b="b"/>
              <a:pathLst>
                <a:path w="10698" h="9266" extrusionOk="0">
                  <a:moveTo>
                    <a:pt x="5197" y="621"/>
                  </a:moveTo>
                  <a:lnTo>
                    <a:pt x="9897" y="8788"/>
                  </a:lnTo>
                  <a:lnTo>
                    <a:pt x="480" y="8788"/>
                  </a:lnTo>
                  <a:cubicBezTo>
                    <a:pt x="550" y="5339"/>
                    <a:pt x="2238" y="2419"/>
                    <a:pt x="5197" y="621"/>
                  </a:cubicBezTo>
                  <a:close/>
                  <a:moveTo>
                    <a:pt x="5363" y="1"/>
                  </a:moveTo>
                  <a:lnTo>
                    <a:pt x="5166" y="113"/>
                  </a:lnTo>
                  <a:cubicBezTo>
                    <a:pt x="1882" y="1994"/>
                    <a:pt x="1" y="5223"/>
                    <a:pt x="1" y="9013"/>
                  </a:cubicBezTo>
                  <a:lnTo>
                    <a:pt x="1" y="9265"/>
                  </a:lnTo>
                  <a:lnTo>
                    <a:pt x="10697" y="9265"/>
                  </a:lnTo>
                  <a:lnTo>
                    <a:pt x="10501" y="8900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133;p64"/>
            <p:cNvSpPr/>
            <p:nvPr/>
          </p:nvSpPr>
          <p:spPr>
            <a:xfrm>
              <a:off x="3791025" y="2253875"/>
              <a:ext cx="245000" cy="244975"/>
            </a:xfrm>
            <a:custGeom>
              <a:avLst/>
              <a:gdLst/>
              <a:ahLst/>
              <a:cxnLst/>
              <a:rect l="l" t="t" r="r" b="b"/>
              <a:pathLst>
                <a:path w="9800" h="9799" extrusionOk="0">
                  <a:moveTo>
                    <a:pt x="4914" y="1"/>
                  </a:moveTo>
                  <a:cubicBezTo>
                    <a:pt x="2191" y="1"/>
                    <a:pt x="1" y="2191"/>
                    <a:pt x="1" y="4886"/>
                  </a:cubicBezTo>
                  <a:cubicBezTo>
                    <a:pt x="1" y="7609"/>
                    <a:pt x="2191" y="9799"/>
                    <a:pt x="4914" y="9799"/>
                  </a:cubicBezTo>
                  <a:cubicBezTo>
                    <a:pt x="7609" y="9799"/>
                    <a:pt x="9799" y="7609"/>
                    <a:pt x="9799" y="4886"/>
                  </a:cubicBezTo>
                  <a:cubicBezTo>
                    <a:pt x="9799" y="2191"/>
                    <a:pt x="7609" y="1"/>
                    <a:pt x="4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134;p64"/>
            <p:cNvSpPr/>
            <p:nvPr/>
          </p:nvSpPr>
          <p:spPr>
            <a:xfrm>
              <a:off x="3785425" y="2247575"/>
              <a:ext cx="256900" cy="256900"/>
            </a:xfrm>
            <a:custGeom>
              <a:avLst/>
              <a:gdLst/>
              <a:ahLst/>
              <a:cxnLst/>
              <a:rect l="l" t="t" r="r" b="b"/>
              <a:pathLst>
                <a:path w="10276" h="10276" extrusionOk="0">
                  <a:moveTo>
                    <a:pt x="5138" y="477"/>
                  </a:moveTo>
                  <a:cubicBezTo>
                    <a:pt x="6430" y="477"/>
                    <a:pt x="7581" y="1011"/>
                    <a:pt x="8423" y="1853"/>
                  </a:cubicBezTo>
                  <a:cubicBezTo>
                    <a:pt x="9293" y="2695"/>
                    <a:pt x="9798" y="3846"/>
                    <a:pt x="9798" y="5138"/>
                  </a:cubicBezTo>
                  <a:cubicBezTo>
                    <a:pt x="9798" y="6429"/>
                    <a:pt x="9293" y="7608"/>
                    <a:pt x="8423" y="8451"/>
                  </a:cubicBezTo>
                  <a:cubicBezTo>
                    <a:pt x="7581" y="9293"/>
                    <a:pt x="6430" y="9826"/>
                    <a:pt x="5138" y="9826"/>
                  </a:cubicBezTo>
                  <a:cubicBezTo>
                    <a:pt x="3847" y="9826"/>
                    <a:pt x="2667" y="9293"/>
                    <a:pt x="1825" y="8451"/>
                  </a:cubicBezTo>
                  <a:cubicBezTo>
                    <a:pt x="983" y="7608"/>
                    <a:pt x="478" y="6429"/>
                    <a:pt x="478" y="5138"/>
                  </a:cubicBezTo>
                  <a:cubicBezTo>
                    <a:pt x="478" y="3846"/>
                    <a:pt x="983" y="2695"/>
                    <a:pt x="1825" y="1853"/>
                  </a:cubicBezTo>
                  <a:cubicBezTo>
                    <a:pt x="2667" y="1011"/>
                    <a:pt x="3847" y="477"/>
                    <a:pt x="5138" y="477"/>
                  </a:cubicBezTo>
                  <a:close/>
                  <a:moveTo>
                    <a:pt x="5138" y="0"/>
                  </a:moveTo>
                  <a:cubicBezTo>
                    <a:pt x="2303" y="0"/>
                    <a:pt x="0" y="2302"/>
                    <a:pt x="0" y="5138"/>
                  </a:cubicBezTo>
                  <a:cubicBezTo>
                    <a:pt x="0" y="7973"/>
                    <a:pt x="2303" y="10275"/>
                    <a:pt x="5138" y="10275"/>
                  </a:cubicBezTo>
                  <a:cubicBezTo>
                    <a:pt x="7974" y="10275"/>
                    <a:pt x="10276" y="7973"/>
                    <a:pt x="10276" y="5138"/>
                  </a:cubicBezTo>
                  <a:cubicBezTo>
                    <a:pt x="10276" y="2302"/>
                    <a:pt x="7974" y="0"/>
                    <a:pt x="5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135;p64"/>
            <p:cNvSpPr/>
            <p:nvPr/>
          </p:nvSpPr>
          <p:spPr>
            <a:xfrm>
              <a:off x="2155675" y="1182825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136;p64"/>
            <p:cNvSpPr/>
            <p:nvPr/>
          </p:nvSpPr>
          <p:spPr>
            <a:xfrm>
              <a:off x="2155675" y="1229850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137;p64"/>
            <p:cNvSpPr/>
            <p:nvPr/>
          </p:nvSpPr>
          <p:spPr>
            <a:xfrm>
              <a:off x="2155675" y="1277575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138;p64"/>
            <p:cNvSpPr/>
            <p:nvPr/>
          </p:nvSpPr>
          <p:spPr>
            <a:xfrm>
              <a:off x="2155675" y="1324600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139;p64"/>
            <p:cNvSpPr/>
            <p:nvPr/>
          </p:nvSpPr>
          <p:spPr>
            <a:xfrm>
              <a:off x="4314625" y="1290925"/>
              <a:ext cx="604350" cy="291850"/>
            </a:xfrm>
            <a:custGeom>
              <a:avLst/>
              <a:gdLst/>
              <a:ahLst/>
              <a:cxnLst/>
              <a:rect l="l" t="t" r="r" b="b"/>
              <a:pathLst>
                <a:path w="24174" h="11674" extrusionOk="0">
                  <a:moveTo>
                    <a:pt x="225" y="0"/>
                  </a:moveTo>
                  <a:cubicBezTo>
                    <a:pt x="113" y="0"/>
                    <a:pt x="1" y="112"/>
                    <a:pt x="1" y="225"/>
                  </a:cubicBezTo>
                  <a:cubicBezTo>
                    <a:pt x="1" y="365"/>
                    <a:pt x="113" y="477"/>
                    <a:pt x="225" y="477"/>
                  </a:cubicBezTo>
                  <a:lnTo>
                    <a:pt x="11034" y="477"/>
                  </a:lnTo>
                  <a:lnTo>
                    <a:pt x="23752" y="11623"/>
                  </a:lnTo>
                  <a:cubicBezTo>
                    <a:pt x="23799" y="11658"/>
                    <a:pt x="23851" y="11674"/>
                    <a:pt x="23902" y="11674"/>
                  </a:cubicBezTo>
                  <a:cubicBezTo>
                    <a:pt x="23972" y="11674"/>
                    <a:pt x="24040" y="11644"/>
                    <a:pt x="24089" y="11595"/>
                  </a:cubicBezTo>
                  <a:cubicBezTo>
                    <a:pt x="24173" y="11483"/>
                    <a:pt x="24173" y="11342"/>
                    <a:pt x="24061" y="11258"/>
                  </a:cubicBezTo>
                  <a:lnTo>
                    <a:pt x="11259" y="56"/>
                  </a:lnTo>
                  <a:cubicBezTo>
                    <a:pt x="11231" y="28"/>
                    <a:pt x="11174" y="0"/>
                    <a:pt x="1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140;p64"/>
            <p:cNvSpPr/>
            <p:nvPr/>
          </p:nvSpPr>
          <p:spPr>
            <a:xfrm>
              <a:off x="4963850" y="1490950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0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141;p64"/>
            <p:cNvSpPr/>
            <p:nvPr/>
          </p:nvSpPr>
          <p:spPr>
            <a:xfrm>
              <a:off x="4963850" y="1537975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0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142;p64"/>
            <p:cNvSpPr/>
            <p:nvPr/>
          </p:nvSpPr>
          <p:spPr>
            <a:xfrm>
              <a:off x="4963850" y="1585700"/>
              <a:ext cx="277975" cy="11250"/>
            </a:xfrm>
            <a:custGeom>
              <a:avLst/>
              <a:gdLst/>
              <a:ahLst/>
              <a:cxnLst/>
              <a:rect l="l" t="t" r="r" b="b"/>
              <a:pathLst>
                <a:path w="11119" h="450" extrusionOk="0">
                  <a:moveTo>
                    <a:pt x="1" y="1"/>
                  </a:moveTo>
                  <a:lnTo>
                    <a:pt x="1" y="450"/>
                  </a:lnTo>
                  <a:lnTo>
                    <a:pt x="11118" y="450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143;p64"/>
            <p:cNvSpPr/>
            <p:nvPr/>
          </p:nvSpPr>
          <p:spPr>
            <a:xfrm>
              <a:off x="4963850" y="1632725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144;p64"/>
            <p:cNvSpPr/>
            <p:nvPr/>
          </p:nvSpPr>
          <p:spPr>
            <a:xfrm>
              <a:off x="4963850" y="2298800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0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145;p64"/>
            <p:cNvSpPr/>
            <p:nvPr/>
          </p:nvSpPr>
          <p:spPr>
            <a:xfrm>
              <a:off x="4963850" y="2345825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146;p64"/>
            <p:cNvSpPr/>
            <p:nvPr/>
          </p:nvSpPr>
          <p:spPr>
            <a:xfrm>
              <a:off x="4963850" y="2393550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147;p64"/>
            <p:cNvSpPr/>
            <p:nvPr/>
          </p:nvSpPr>
          <p:spPr>
            <a:xfrm>
              <a:off x="4963850" y="2440575"/>
              <a:ext cx="277975" cy="11950"/>
            </a:xfrm>
            <a:custGeom>
              <a:avLst/>
              <a:gdLst/>
              <a:ahLst/>
              <a:cxnLst/>
              <a:rect l="l" t="t" r="r" b="b"/>
              <a:pathLst>
                <a:path w="11119" h="478" extrusionOk="0">
                  <a:moveTo>
                    <a:pt x="1" y="1"/>
                  </a:moveTo>
                  <a:lnTo>
                    <a:pt x="1" y="478"/>
                  </a:lnTo>
                  <a:lnTo>
                    <a:pt x="11118" y="478"/>
                  </a:lnTo>
                  <a:lnTo>
                    <a:pt x="11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148;p64"/>
            <p:cNvSpPr/>
            <p:nvPr/>
          </p:nvSpPr>
          <p:spPr>
            <a:xfrm>
              <a:off x="2291850" y="3234400"/>
              <a:ext cx="278650" cy="11950"/>
            </a:xfrm>
            <a:custGeom>
              <a:avLst/>
              <a:gdLst/>
              <a:ahLst/>
              <a:cxnLst/>
              <a:rect l="l" t="t" r="r" b="b"/>
              <a:pathLst>
                <a:path w="11146" h="478" extrusionOk="0">
                  <a:moveTo>
                    <a:pt x="0" y="0"/>
                  </a:moveTo>
                  <a:lnTo>
                    <a:pt x="0" y="477"/>
                  </a:lnTo>
                  <a:lnTo>
                    <a:pt x="11146" y="477"/>
                  </a:lnTo>
                  <a:lnTo>
                    <a:pt x="111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149;p64"/>
            <p:cNvSpPr/>
            <p:nvPr/>
          </p:nvSpPr>
          <p:spPr>
            <a:xfrm>
              <a:off x="2291850" y="3282125"/>
              <a:ext cx="278650" cy="11950"/>
            </a:xfrm>
            <a:custGeom>
              <a:avLst/>
              <a:gdLst/>
              <a:ahLst/>
              <a:cxnLst/>
              <a:rect l="l" t="t" r="r" b="b"/>
              <a:pathLst>
                <a:path w="11146" h="478" extrusionOk="0">
                  <a:moveTo>
                    <a:pt x="0" y="0"/>
                  </a:moveTo>
                  <a:lnTo>
                    <a:pt x="0" y="478"/>
                  </a:lnTo>
                  <a:lnTo>
                    <a:pt x="11146" y="478"/>
                  </a:lnTo>
                  <a:lnTo>
                    <a:pt x="111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150;p64"/>
            <p:cNvSpPr/>
            <p:nvPr/>
          </p:nvSpPr>
          <p:spPr>
            <a:xfrm>
              <a:off x="2291850" y="3329150"/>
              <a:ext cx="278650" cy="11950"/>
            </a:xfrm>
            <a:custGeom>
              <a:avLst/>
              <a:gdLst/>
              <a:ahLst/>
              <a:cxnLst/>
              <a:rect l="l" t="t" r="r" b="b"/>
              <a:pathLst>
                <a:path w="11146" h="478" extrusionOk="0">
                  <a:moveTo>
                    <a:pt x="0" y="0"/>
                  </a:moveTo>
                  <a:lnTo>
                    <a:pt x="0" y="478"/>
                  </a:lnTo>
                  <a:lnTo>
                    <a:pt x="11146" y="478"/>
                  </a:lnTo>
                  <a:lnTo>
                    <a:pt x="111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151;p64"/>
            <p:cNvSpPr/>
            <p:nvPr/>
          </p:nvSpPr>
          <p:spPr>
            <a:xfrm>
              <a:off x="2291850" y="3376875"/>
              <a:ext cx="278650" cy="11250"/>
            </a:xfrm>
            <a:custGeom>
              <a:avLst/>
              <a:gdLst/>
              <a:ahLst/>
              <a:cxnLst/>
              <a:rect l="l" t="t" r="r" b="b"/>
              <a:pathLst>
                <a:path w="11146" h="450" extrusionOk="0">
                  <a:moveTo>
                    <a:pt x="0" y="0"/>
                  </a:moveTo>
                  <a:lnTo>
                    <a:pt x="0" y="450"/>
                  </a:lnTo>
                  <a:lnTo>
                    <a:pt x="11146" y="450"/>
                  </a:lnTo>
                  <a:lnTo>
                    <a:pt x="111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152;p64"/>
            <p:cNvSpPr/>
            <p:nvPr/>
          </p:nvSpPr>
          <p:spPr>
            <a:xfrm>
              <a:off x="4036000" y="2098775"/>
              <a:ext cx="888575" cy="274450"/>
            </a:xfrm>
            <a:custGeom>
              <a:avLst/>
              <a:gdLst/>
              <a:ahLst/>
              <a:cxnLst/>
              <a:rect l="l" t="t" r="r" b="b"/>
              <a:pathLst>
                <a:path w="35543" h="10978" extrusionOk="0">
                  <a:moveTo>
                    <a:pt x="4548" y="0"/>
                  </a:moveTo>
                  <a:lnTo>
                    <a:pt x="0" y="5194"/>
                  </a:lnTo>
                  <a:lnTo>
                    <a:pt x="365" y="5503"/>
                  </a:lnTo>
                  <a:lnTo>
                    <a:pt x="4773" y="477"/>
                  </a:lnTo>
                  <a:lnTo>
                    <a:pt x="22488" y="477"/>
                  </a:lnTo>
                  <a:lnTo>
                    <a:pt x="35234" y="10977"/>
                  </a:lnTo>
                  <a:lnTo>
                    <a:pt x="35543" y="10612"/>
                  </a:lnTo>
                  <a:lnTo>
                    <a:pt x="22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153;p64"/>
            <p:cNvSpPr/>
            <p:nvPr/>
          </p:nvSpPr>
          <p:spPr>
            <a:xfrm>
              <a:off x="2418875" y="2616750"/>
              <a:ext cx="11975" cy="600125"/>
            </a:xfrm>
            <a:custGeom>
              <a:avLst/>
              <a:gdLst/>
              <a:ahLst/>
              <a:cxnLst/>
              <a:rect l="l" t="t" r="r" b="b"/>
              <a:pathLst>
                <a:path w="479" h="24005" extrusionOk="0">
                  <a:moveTo>
                    <a:pt x="1" y="0"/>
                  </a:moveTo>
                  <a:lnTo>
                    <a:pt x="1" y="24004"/>
                  </a:lnTo>
                  <a:lnTo>
                    <a:pt x="478" y="24004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154;p64"/>
            <p:cNvSpPr/>
            <p:nvPr/>
          </p:nvSpPr>
          <p:spPr>
            <a:xfrm>
              <a:off x="1831425" y="3538000"/>
              <a:ext cx="129875" cy="102100"/>
            </a:xfrm>
            <a:custGeom>
              <a:avLst/>
              <a:gdLst/>
              <a:ahLst/>
              <a:cxnLst/>
              <a:rect l="l" t="t" r="r" b="b"/>
              <a:pathLst>
                <a:path w="5195" h="4084" extrusionOk="0">
                  <a:moveTo>
                    <a:pt x="1580" y="1"/>
                  </a:moveTo>
                  <a:cubicBezTo>
                    <a:pt x="1521" y="1"/>
                    <a:pt x="1462" y="5"/>
                    <a:pt x="1404" y="13"/>
                  </a:cubicBezTo>
                  <a:cubicBezTo>
                    <a:pt x="506" y="125"/>
                    <a:pt x="0" y="1023"/>
                    <a:pt x="197" y="1894"/>
                  </a:cubicBezTo>
                  <a:cubicBezTo>
                    <a:pt x="393" y="2736"/>
                    <a:pt x="1292" y="3381"/>
                    <a:pt x="2050" y="3718"/>
                  </a:cubicBezTo>
                  <a:cubicBezTo>
                    <a:pt x="2860" y="4062"/>
                    <a:pt x="4638" y="4084"/>
                    <a:pt x="5070" y="4084"/>
                  </a:cubicBezTo>
                  <a:cubicBezTo>
                    <a:pt x="5132" y="4084"/>
                    <a:pt x="5166" y="4083"/>
                    <a:pt x="5166" y="4083"/>
                  </a:cubicBezTo>
                  <a:cubicBezTo>
                    <a:pt x="5194" y="4083"/>
                    <a:pt x="4689" y="2623"/>
                    <a:pt x="4661" y="2539"/>
                  </a:cubicBezTo>
                  <a:cubicBezTo>
                    <a:pt x="4206" y="1576"/>
                    <a:pt x="2782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155;p64"/>
            <p:cNvSpPr/>
            <p:nvPr/>
          </p:nvSpPr>
          <p:spPr>
            <a:xfrm>
              <a:off x="1834225" y="3377750"/>
              <a:ext cx="807875" cy="1698375"/>
            </a:xfrm>
            <a:custGeom>
              <a:avLst/>
              <a:gdLst/>
              <a:ahLst/>
              <a:cxnLst/>
              <a:rect l="l" t="t" r="r" b="b"/>
              <a:pathLst>
                <a:path w="32315" h="67935" extrusionOk="0">
                  <a:moveTo>
                    <a:pt x="15189" y="33037"/>
                  </a:moveTo>
                  <a:cubicBezTo>
                    <a:pt x="15835" y="33739"/>
                    <a:pt x="17491" y="34553"/>
                    <a:pt x="17716" y="34666"/>
                  </a:cubicBezTo>
                  <a:cubicBezTo>
                    <a:pt x="17491" y="35199"/>
                    <a:pt x="17267" y="35733"/>
                    <a:pt x="17042" y="36238"/>
                  </a:cubicBezTo>
                  <a:cubicBezTo>
                    <a:pt x="16284" y="37979"/>
                    <a:pt x="15582" y="39410"/>
                    <a:pt x="15077" y="40393"/>
                  </a:cubicBezTo>
                  <a:cubicBezTo>
                    <a:pt x="14993" y="40590"/>
                    <a:pt x="14880" y="40758"/>
                    <a:pt x="14796" y="40926"/>
                  </a:cubicBezTo>
                  <a:lnTo>
                    <a:pt x="14712" y="40926"/>
                  </a:lnTo>
                  <a:cubicBezTo>
                    <a:pt x="14712" y="40730"/>
                    <a:pt x="14684" y="40533"/>
                    <a:pt x="14628" y="40281"/>
                  </a:cubicBezTo>
                  <a:cubicBezTo>
                    <a:pt x="14487" y="39186"/>
                    <a:pt x="14234" y="37614"/>
                    <a:pt x="13870" y="35733"/>
                  </a:cubicBezTo>
                  <a:cubicBezTo>
                    <a:pt x="13757" y="35115"/>
                    <a:pt x="13617" y="34497"/>
                    <a:pt x="13476" y="33852"/>
                  </a:cubicBezTo>
                  <a:cubicBezTo>
                    <a:pt x="13617" y="33795"/>
                    <a:pt x="14459" y="33459"/>
                    <a:pt x="15189" y="33037"/>
                  </a:cubicBezTo>
                  <a:close/>
                  <a:moveTo>
                    <a:pt x="6799" y="1"/>
                  </a:moveTo>
                  <a:cubicBezTo>
                    <a:pt x="6583" y="1"/>
                    <a:pt x="6362" y="52"/>
                    <a:pt x="6149" y="162"/>
                  </a:cubicBezTo>
                  <a:cubicBezTo>
                    <a:pt x="5026" y="751"/>
                    <a:pt x="4745" y="2997"/>
                    <a:pt x="4914" y="4092"/>
                  </a:cubicBezTo>
                  <a:cubicBezTo>
                    <a:pt x="4942" y="4205"/>
                    <a:pt x="5363" y="5665"/>
                    <a:pt x="5363" y="5665"/>
                  </a:cubicBezTo>
                  <a:lnTo>
                    <a:pt x="5391" y="5636"/>
                  </a:lnTo>
                  <a:lnTo>
                    <a:pt x="5391" y="5636"/>
                  </a:lnTo>
                  <a:cubicBezTo>
                    <a:pt x="5335" y="6001"/>
                    <a:pt x="5307" y="6366"/>
                    <a:pt x="5251" y="6787"/>
                  </a:cubicBezTo>
                  <a:cubicBezTo>
                    <a:pt x="5166" y="7574"/>
                    <a:pt x="5110" y="8444"/>
                    <a:pt x="5082" y="9398"/>
                  </a:cubicBezTo>
                  <a:cubicBezTo>
                    <a:pt x="5054" y="10353"/>
                    <a:pt x="5054" y="11392"/>
                    <a:pt x="5138" y="12487"/>
                  </a:cubicBezTo>
                  <a:cubicBezTo>
                    <a:pt x="5251" y="13582"/>
                    <a:pt x="5419" y="14733"/>
                    <a:pt x="5728" y="15884"/>
                  </a:cubicBezTo>
                  <a:lnTo>
                    <a:pt x="5728" y="15940"/>
                  </a:lnTo>
                  <a:cubicBezTo>
                    <a:pt x="5531" y="15603"/>
                    <a:pt x="4942" y="14761"/>
                    <a:pt x="4914" y="14705"/>
                  </a:cubicBezTo>
                  <a:cubicBezTo>
                    <a:pt x="4274" y="13994"/>
                    <a:pt x="2816" y="13024"/>
                    <a:pt x="1685" y="13024"/>
                  </a:cubicBezTo>
                  <a:cubicBezTo>
                    <a:pt x="1475" y="13024"/>
                    <a:pt x="1276" y="13058"/>
                    <a:pt x="1096" y="13132"/>
                  </a:cubicBezTo>
                  <a:cubicBezTo>
                    <a:pt x="253" y="13497"/>
                    <a:pt x="1" y="14480"/>
                    <a:pt x="422" y="15238"/>
                  </a:cubicBezTo>
                  <a:cubicBezTo>
                    <a:pt x="843" y="16024"/>
                    <a:pt x="1882" y="16417"/>
                    <a:pt x="2724" y="16529"/>
                  </a:cubicBezTo>
                  <a:cubicBezTo>
                    <a:pt x="2826" y="16545"/>
                    <a:pt x="2941" y="16552"/>
                    <a:pt x="3065" y="16552"/>
                  </a:cubicBezTo>
                  <a:cubicBezTo>
                    <a:pt x="4063" y="16552"/>
                    <a:pt x="5634" y="16102"/>
                    <a:pt x="5784" y="16052"/>
                  </a:cubicBezTo>
                  <a:cubicBezTo>
                    <a:pt x="6093" y="17147"/>
                    <a:pt x="6486" y="18270"/>
                    <a:pt x="6963" y="19365"/>
                  </a:cubicBezTo>
                  <a:cubicBezTo>
                    <a:pt x="7244" y="19983"/>
                    <a:pt x="7525" y="20628"/>
                    <a:pt x="7833" y="21246"/>
                  </a:cubicBezTo>
                  <a:cubicBezTo>
                    <a:pt x="7665" y="20965"/>
                    <a:pt x="7497" y="20741"/>
                    <a:pt x="7468" y="20713"/>
                  </a:cubicBezTo>
                  <a:cubicBezTo>
                    <a:pt x="6853" y="20002"/>
                    <a:pt x="5378" y="19032"/>
                    <a:pt x="4241" y="19032"/>
                  </a:cubicBezTo>
                  <a:cubicBezTo>
                    <a:pt x="4030" y="19032"/>
                    <a:pt x="3831" y="19066"/>
                    <a:pt x="3650" y="19140"/>
                  </a:cubicBezTo>
                  <a:cubicBezTo>
                    <a:pt x="2808" y="19505"/>
                    <a:pt x="2583" y="20488"/>
                    <a:pt x="3005" y="21246"/>
                  </a:cubicBezTo>
                  <a:cubicBezTo>
                    <a:pt x="3426" y="22032"/>
                    <a:pt x="4436" y="22425"/>
                    <a:pt x="5279" y="22537"/>
                  </a:cubicBezTo>
                  <a:cubicBezTo>
                    <a:pt x="5385" y="22555"/>
                    <a:pt x="5505" y="22563"/>
                    <a:pt x="5634" y="22563"/>
                  </a:cubicBezTo>
                  <a:cubicBezTo>
                    <a:pt x="6527" y="22563"/>
                    <a:pt x="7862" y="22186"/>
                    <a:pt x="8255" y="22088"/>
                  </a:cubicBezTo>
                  <a:cubicBezTo>
                    <a:pt x="8367" y="22313"/>
                    <a:pt x="8479" y="22566"/>
                    <a:pt x="8620" y="22790"/>
                  </a:cubicBezTo>
                  <a:cubicBezTo>
                    <a:pt x="9181" y="23941"/>
                    <a:pt x="9743" y="25064"/>
                    <a:pt x="10276" y="26187"/>
                  </a:cubicBezTo>
                  <a:cubicBezTo>
                    <a:pt x="10472" y="26608"/>
                    <a:pt x="10641" y="27001"/>
                    <a:pt x="10809" y="27394"/>
                  </a:cubicBezTo>
                  <a:cubicBezTo>
                    <a:pt x="10641" y="27170"/>
                    <a:pt x="10529" y="26973"/>
                    <a:pt x="10501" y="26945"/>
                  </a:cubicBezTo>
                  <a:cubicBezTo>
                    <a:pt x="9867" y="26217"/>
                    <a:pt x="8427" y="25253"/>
                    <a:pt x="7300" y="25253"/>
                  </a:cubicBezTo>
                  <a:cubicBezTo>
                    <a:pt x="7079" y="25253"/>
                    <a:pt x="6871" y="25290"/>
                    <a:pt x="6682" y="25373"/>
                  </a:cubicBezTo>
                  <a:cubicBezTo>
                    <a:pt x="5840" y="25710"/>
                    <a:pt x="5587" y="26721"/>
                    <a:pt x="6009" y="27479"/>
                  </a:cubicBezTo>
                  <a:cubicBezTo>
                    <a:pt x="6458" y="28265"/>
                    <a:pt x="7468" y="28658"/>
                    <a:pt x="8311" y="28770"/>
                  </a:cubicBezTo>
                  <a:cubicBezTo>
                    <a:pt x="8406" y="28784"/>
                    <a:pt x="8514" y="28790"/>
                    <a:pt x="8630" y="28790"/>
                  </a:cubicBezTo>
                  <a:cubicBezTo>
                    <a:pt x="9464" y="28790"/>
                    <a:pt x="10734" y="28469"/>
                    <a:pt x="11202" y="28321"/>
                  </a:cubicBezTo>
                  <a:cubicBezTo>
                    <a:pt x="11371" y="28742"/>
                    <a:pt x="11539" y="29163"/>
                    <a:pt x="11680" y="29556"/>
                  </a:cubicBezTo>
                  <a:cubicBezTo>
                    <a:pt x="11764" y="29837"/>
                    <a:pt x="11848" y="30118"/>
                    <a:pt x="11932" y="30398"/>
                  </a:cubicBezTo>
                  <a:cubicBezTo>
                    <a:pt x="12017" y="30679"/>
                    <a:pt x="12101" y="30960"/>
                    <a:pt x="12157" y="31241"/>
                  </a:cubicBezTo>
                  <a:cubicBezTo>
                    <a:pt x="12297" y="31774"/>
                    <a:pt x="12438" y="32336"/>
                    <a:pt x="12550" y="32841"/>
                  </a:cubicBezTo>
                  <a:cubicBezTo>
                    <a:pt x="12634" y="33206"/>
                    <a:pt x="12690" y="33571"/>
                    <a:pt x="12775" y="33936"/>
                  </a:cubicBezTo>
                  <a:cubicBezTo>
                    <a:pt x="12578" y="33515"/>
                    <a:pt x="12213" y="32757"/>
                    <a:pt x="12185" y="32700"/>
                  </a:cubicBezTo>
                  <a:cubicBezTo>
                    <a:pt x="11624" y="31833"/>
                    <a:pt x="10159" y="30525"/>
                    <a:pt x="8990" y="30525"/>
                  </a:cubicBezTo>
                  <a:cubicBezTo>
                    <a:pt x="8872" y="30525"/>
                    <a:pt x="8758" y="30539"/>
                    <a:pt x="8648" y="30567"/>
                  </a:cubicBezTo>
                  <a:cubicBezTo>
                    <a:pt x="7777" y="30791"/>
                    <a:pt x="7384" y="31746"/>
                    <a:pt x="7665" y="32560"/>
                  </a:cubicBezTo>
                  <a:cubicBezTo>
                    <a:pt x="7974" y="33402"/>
                    <a:pt x="8928" y="33936"/>
                    <a:pt x="9743" y="34160"/>
                  </a:cubicBezTo>
                  <a:cubicBezTo>
                    <a:pt x="10047" y="34259"/>
                    <a:pt x="10487" y="34292"/>
                    <a:pt x="10940" y="34292"/>
                  </a:cubicBezTo>
                  <a:cubicBezTo>
                    <a:pt x="11780" y="34292"/>
                    <a:pt x="12667" y="34179"/>
                    <a:pt x="12831" y="34160"/>
                  </a:cubicBezTo>
                  <a:cubicBezTo>
                    <a:pt x="12943" y="34750"/>
                    <a:pt x="13055" y="35311"/>
                    <a:pt x="13140" y="35873"/>
                  </a:cubicBezTo>
                  <a:cubicBezTo>
                    <a:pt x="13476" y="37726"/>
                    <a:pt x="13673" y="39298"/>
                    <a:pt x="13785" y="40393"/>
                  </a:cubicBezTo>
                  <a:cubicBezTo>
                    <a:pt x="13813" y="40590"/>
                    <a:pt x="13841" y="40758"/>
                    <a:pt x="13870" y="40926"/>
                  </a:cubicBezTo>
                  <a:lnTo>
                    <a:pt x="10079" y="40926"/>
                  </a:lnTo>
                  <a:lnTo>
                    <a:pt x="11455" y="67934"/>
                  </a:lnTo>
                  <a:lnTo>
                    <a:pt x="17912" y="67934"/>
                  </a:lnTo>
                  <a:lnTo>
                    <a:pt x="19288" y="40926"/>
                  </a:lnTo>
                  <a:lnTo>
                    <a:pt x="15751" y="40926"/>
                  </a:lnTo>
                  <a:cubicBezTo>
                    <a:pt x="15779" y="40870"/>
                    <a:pt x="15807" y="40814"/>
                    <a:pt x="15835" y="40758"/>
                  </a:cubicBezTo>
                  <a:cubicBezTo>
                    <a:pt x="16312" y="39747"/>
                    <a:pt x="16986" y="38315"/>
                    <a:pt x="17716" y="36547"/>
                  </a:cubicBezTo>
                  <a:cubicBezTo>
                    <a:pt x="17940" y="35985"/>
                    <a:pt x="18193" y="35368"/>
                    <a:pt x="18418" y="34750"/>
                  </a:cubicBezTo>
                  <a:cubicBezTo>
                    <a:pt x="18620" y="34795"/>
                    <a:pt x="19909" y="35057"/>
                    <a:pt x="20874" y="35057"/>
                  </a:cubicBezTo>
                  <a:cubicBezTo>
                    <a:pt x="21111" y="35057"/>
                    <a:pt x="21329" y="35041"/>
                    <a:pt x="21506" y="35003"/>
                  </a:cubicBezTo>
                  <a:cubicBezTo>
                    <a:pt x="22320" y="34806"/>
                    <a:pt x="23303" y="34329"/>
                    <a:pt x="23668" y="33543"/>
                  </a:cubicBezTo>
                  <a:cubicBezTo>
                    <a:pt x="24033" y="32729"/>
                    <a:pt x="23724" y="31774"/>
                    <a:pt x="22853" y="31465"/>
                  </a:cubicBezTo>
                  <a:cubicBezTo>
                    <a:pt x="22709" y="31417"/>
                    <a:pt x="22555" y="31395"/>
                    <a:pt x="22395" y="31395"/>
                  </a:cubicBezTo>
                  <a:cubicBezTo>
                    <a:pt x="21245" y="31395"/>
                    <a:pt x="19767" y="32530"/>
                    <a:pt x="19176" y="33318"/>
                  </a:cubicBezTo>
                  <a:cubicBezTo>
                    <a:pt x="19148" y="33374"/>
                    <a:pt x="18783" y="34020"/>
                    <a:pt x="18558" y="34413"/>
                  </a:cubicBezTo>
                  <a:cubicBezTo>
                    <a:pt x="18642" y="34160"/>
                    <a:pt x="18726" y="33908"/>
                    <a:pt x="18839" y="33655"/>
                  </a:cubicBezTo>
                  <a:cubicBezTo>
                    <a:pt x="19035" y="33122"/>
                    <a:pt x="19204" y="32616"/>
                    <a:pt x="19400" y="32055"/>
                  </a:cubicBezTo>
                  <a:cubicBezTo>
                    <a:pt x="19484" y="31774"/>
                    <a:pt x="19569" y="31493"/>
                    <a:pt x="19653" y="31213"/>
                  </a:cubicBezTo>
                  <a:cubicBezTo>
                    <a:pt x="19737" y="30932"/>
                    <a:pt x="19793" y="30623"/>
                    <a:pt x="19878" y="30342"/>
                  </a:cubicBezTo>
                  <a:cubicBezTo>
                    <a:pt x="20018" y="29668"/>
                    <a:pt x="20158" y="28967"/>
                    <a:pt x="20271" y="28237"/>
                  </a:cubicBezTo>
                  <a:cubicBezTo>
                    <a:pt x="20699" y="28397"/>
                    <a:pt x="22197" y="28914"/>
                    <a:pt x="23066" y="28914"/>
                  </a:cubicBezTo>
                  <a:cubicBezTo>
                    <a:pt x="23109" y="28914"/>
                    <a:pt x="23151" y="28913"/>
                    <a:pt x="23190" y="28910"/>
                  </a:cubicBezTo>
                  <a:cubicBezTo>
                    <a:pt x="24033" y="28854"/>
                    <a:pt x="25071" y="28545"/>
                    <a:pt x="25577" y="27815"/>
                  </a:cubicBezTo>
                  <a:cubicBezTo>
                    <a:pt x="26054" y="27086"/>
                    <a:pt x="25886" y="26075"/>
                    <a:pt x="25071" y="25654"/>
                  </a:cubicBezTo>
                  <a:cubicBezTo>
                    <a:pt x="24845" y="25535"/>
                    <a:pt x="24583" y="25483"/>
                    <a:pt x="24302" y="25483"/>
                  </a:cubicBezTo>
                  <a:cubicBezTo>
                    <a:pt x="23192" y="25483"/>
                    <a:pt x="21791" y="26290"/>
                    <a:pt x="21141" y="26917"/>
                  </a:cubicBezTo>
                  <a:cubicBezTo>
                    <a:pt x="21085" y="26973"/>
                    <a:pt x="20579" y="27619"/>
                    <a:pt x="20327" y="27956"/>
                  </a:cubicBezTo>
                  <a:cubicBezTo>
                    <a:pt x="20383" y="27535"/>
                    <a:pt x="20439" y="27114"/>
                    <a:pt x="20495" y="26692"/>
                  </a:cubicBezTo>
                  <a:cubicBezTo>
                    <a:pt x="20664" y="25429"/>
                    <a:pt x="20776" y="24166"/>
                    <a:pt x="20888" y="22902"/>
                  </a:cubicBezTo>
                  <a:cubicBezTo>
                    <a:pt x="20944" y="22509"/>
                    <a:pt x="20972" y="22116"/>
                    <a:pt x="21029" y="21751"/>
                  </a:cubicBezTo>
                  <a:cubicBezTo>
                    <a:pt x="21164" y="21805"/>
                    <a:pt x="22960" y="22456"/>
                    <a:pt x="23922" y="22456"/>
                  </a:cubicBezTo>
                  <a:cubicBezTo>
                    <a:pt x="23960" y="22456"/>
                    <a:pt x="23997" y="22455"/>
                    <a:pt x="24033" y="22453"/>
                  </a:cubicBezTo>
                  <a:cubicBezTo>
                    <a:pt x="24875" y="22397"/>
                    <a:pt x="25942" y="22088"/>
                    <a:pt x="26419" y="21330"/>
                  </a:cubicBezTo>
                  <a:cubicBezTo>
                    <a:pt x="26896" y="20600"/>
                    <a:pt x="26728" y="19590"/>
                    <a:pt x="25914" y="19168"/>
                  </a:cubicBezTo>
                  <a:cubicBezTo>
                    <a:pt x="25695" y="19059"/>
                    <a:pt x="25444" y="19012"/>
                    <a:pt x="25174" y="19012"/>
                  </a:cubicBezTo>
                  <a:cubicBezTo>
                    <a:pt x="24059" y="19012"/>
                    <a:pt x="22639" y="19827"/>
                    <a:pt x="21983" y="20460"/>
                  </a:cubicBezTo>
                  <a:cubicBezTo>
                    <a:pt x="21927" y="20516"/>
                    <a:pt x="21197" y="21443"/>
                    <a:pt x="21029" y="21667"/>
                  </a:cubicBezTo>
                  <a:cubicBezTo>
                    <a:pt x="21113" y="20825"/>
                    <a:pt x="21225" y="19983"/>
                    <a:pt x="21337" y="19140"/>
                  </a:cubicBezTo>
                  <a:cubicBezTo>
                    <a:pt x="21534" y="17989"/>
                    <a:pt x="21759" y="16894"/>
                    <a:pt x="22067" y="15828"/>
                  </a:cubicBezTo>
                  <a:cubicBezTo>
                    <a:pt x="22147" y="15854"/>
                    <a:pt x="23941" y="16536"/>
                    <a:pt x="24941" y="16536"/>
                  </a:cubicBezTo>
                  <a:cubicBezTo>
                    <a:pt x="24996" y="16536"/>
                    <a:pt x="25049" y="16534"/>
                    <a:pt x="25099" y="16529"/>
                  </a:cubicBezTo>
                  <a:cubicBezTo>
                    <a:pt x="25942" y="16473"/>
                    <a:pt x="27009" y="16164"/>
                    <a:pt x="27486" y="15435"/>
                  </a:cubicBezTo>
                  <a:cubicBezTo>
                    <a:pt x="27963" y="14705"/>
                    <a:pt x="27795" y="13666"/>
                    <a:pt x="26980" y="13273"/>
                  </a:cubicBezTo>
                  <a:cubicBezTo>
                    <a:pt x="26754" y="13154"/>
                    <a:pt x="26492" y="13102"/>
                    <a:pt x="26211" y="13102"/>
                  </a:cubicBezTo>
                  <a:cubicBezTo>
                    <a:pt x="25101" y="13102"/>
                    <a:pt x="23700" y="13909"/>
                    <a:pt x="23050" y="14536"/>
                  </a:cubicBezTo>
                  <a:cubicBezTo>
                    <a:pt x="22994" y="14592"/>
                    <a:pt x="22208" y="15575"/>
                    <a:pt x="22095" y="15771"/>
                  </a:cubicBezTo>
                  <a:cubicBezTo>
                    <a:pt x="22095" y="15715"/>
                    <a:pt x="22123" y="15631"/>
                    <a:pt x="22123" y="15575"/>
                  </a:cubicBezTo>
                  <a:cubicBezTo>
                    <a:pt x="22488" y="14452"/>
                    <a:pt x="22966" y="13385"/>
                    <a:pt x="23443" y="12431"/>
                  </a:cubicBezTo>
                  <a:cubicBezTo>
                    <a:pt x="23724" y="11869"/>
                    <a:pt x="24033" y="11364"/>
                    <a:pt x="24341" y="10858"/>
                  </a:cubicBezTo>
                  <a:cubicBezTo>
                    <a:pt x="24706" y="11027"/>
                    <a:pt x="26363" y="11841"/>
                    <a:pt x="27233" y="11869"/>
                  </a:cubicBezTo>
                  <a:cubicBezTo>
                    <a:pt x="27284" y="11871"/>
                    <a:pt x="27336" y="11872"/>
                    <a:pt x="27388" y="11872"/>
                  </a:cubicBezTo>
                  <a:cubicBezTo>
                    <a:pt x="28202" y="11872"/>
                    <a:pt x="29176" y="11660"/>
                    <a:pt x="29704" y="11027"/>
                  </a:cubicBezTo>
                  <a:cubicBezTo>
                    <a:pt x="30265" y="10353"/>
                    <a:pt x="30209" y="9314"/>
                    <a:pt x="29451" y="8809"/>
                  </a:cubicBezTo>
                  <a:cubicBezTo>
                    <a:pt x="29170" y="8631"/>
                    <a:pt x="28816" y="8557"/>
                    <a:pt x="28431" y="8557"/>
                  </a:cubicBezTo>
                  <a:cubicBezTo>
                    <a:pt x="27359" y="8557"/>
                    <a:pt x="26049" y="9134"/>
                    <a:pt x="25408" y="9651"/>
                  </a:cubicBezTo>
                  <a:cubicBezTo>
                    <a:pt x="25352" y="9707"/>
                    <a:pt x="24903" y="10156"/>
                    <a:pt x="24594" y="10465"/>
                  </a:cubicBezTo>
                  <a:cubicBezTo>
                    <a:pt x="24734" y="10241"/>
                    <a:pt x="24875" y="10016"/>
                    <a:pt x="25015" y="9791"/>
                  </a:cubicBezTo>
                  <a:cubicBezTo>
                    <a:pt x="25549" y="9005"/>
                    <a:pt x="26082" y="8304"/>
                    <a:pt x="26559" y="7714"/>
                  </a:cubicBezTo>
                  <a:cubicBezTo>
                    <a:pt x="26840" y="7349"/>
                    <a:pt x="27093" y="7040"/>
                    <a:pt x="27317" y="6759"/>
                  </a:cubicBezTo>
                  <a:cubicBezTo>
                    <a:pt x="27767" y="6759"/>
                    <a:pt x="29535" y="6703"/>
                    <a:pt x="30321" y="6338"/>
                  </a:cubicBezTo>
                  <a:cubicBezTo>
                    <a:pt x="31079" y="5973"/>
                    <a:pt x="31950" y="5328"/>
                    <a:pt x="32146" y="4457"/>
                  </a:cubicBezTo>
                  <a:cubicBezTo>
                    <a:pt x="32315" y="3587"/>
                    <a:pt x="31809" y="2717"/>
                    <a:pt x="30883" y="2604"/>
                  </a:cubicBezTo>
                  <a:cubicBezTo>
                    <a:pt x="30844" y="2601"/>
                    <a:pt x="30805" y="2599"/>
                    <a:pt x="30766" y="2599"/>
                  </a:cubicBezTo>
                  <a:cubicBezTo>
                    <a:pt x="29555" y="2599"/>
                    <a:pt x="28145" y="4236"/>
                    <a:pt x="27710" y="5215"/>
                  </a:cubicBezTo>
                  <a:cubicBezTo>
                    <a:pt x="27654" y="5300"/>
                    <a:pt x="27205" y="6759"/>
                    <a:pt x="27233" y="6759"/>
                  </a:cubicBezTo>
                  <a:lnTo>
                    <a:pt x="27261" y="6759"/>
                  </a:lnTo>
                  <a:cubicBezTo>
                    <a:pt x="27009" y="7040"/>
                    <a:pt x="26756" y="7321"/>
                    <a:pt x="26503" y="7658"/>
                  </a:cubicBezTo>
                  <a:cubicBezTo>
                    <a:pt x="25998" y="8247"/>
                    <a:pt x="25464" y="8949"/>
                    <a:pt x="24903" y="9735"/>
                  </a:cubicBezTo>
                  <a:cubicBezTo>
                    <a:pt x="24369" y="10493"/>
                    <a:pt x="23780" y="11364"/>
                    <a:pt x="23275" y="12346"/>
                  </a:cubicBezTo>
                  <a:cubicBezTo>
                    <a:pt x="22741" y="13301"/>
                    <a:pt x="22236" y="14340"/>
                    <a:pt x="21871" y="15491"/>
                  </a:cubicBezTo>
                  <a:lnTo>
                    <a:pt x="21843" y="15547"/>
                  </a:lnTo>
                  <a:cubicBezTo>
                    <a:pt x="21871" y="15154"/>
                    <a:pt x="21843" y="14143"/>
                    <a:pt x="21843" y="14059"/>
                  </a:cubicBezTo>
                  <a:cubicBezTo>
                    <a:pt x="21702" y="12936"/>
                    <a:pt x="20748" y="10858"/>
                    <a:pt x="19513" y="10634"/>
                  </a:cubicBezTo>
                  <a:cubicBezTo>
                    <a:pt x="19422" y="10617"/>
                    <a:pt x="19333" y="10609"/>
                    <a:pt x="19246" y="10609"/>
                  </a:cubicBezTo>
                  <a:cubicBezTo>
                    <a:pt x="18473" y="10609"/>
                    <a:pt x="17876" y="11255"/>
                    <a:pt x="17800" y="12037"/>
                  </a:cubicBezTo>
                  <a:cubicBezTo>
                    <a:pt x="17716" y="12936"/>
                    <a:pt x="18361" y="13806"/>
                    <a:pt x="19007" y="14368"/>
                  </a:cubicBezTo>
                  <a:cubicBezTo>
                    <a:pt x="19709" y="15013"/>
                    <a:pt x="21674" y="15631"/>
                    <a:pt x="21815" y="15659"/>
                  </a:cubicBezTo>
                  <a:cubicBezTo>
                    <a:pt x="21478" y="16754"/>
                    <a:pt x="21197" y="17905"/>
                    <a:pt x="21001" y="19084"/>
                  </a:cubicBezTo>
                  <a:cubicBezTo>
                    <a:pt x="20860" y="19758"/>
                    <a:pt x="20776" y="20432"/>
                    <a:pt x="20692" y="21134"/>
                  </a:cubicBezTo>
                  <a:cubicBezTo>
                    <a:pt x="20664" y="20797"/>
                    <a:pt x="20664" y="20516"/>
                    <a:pt x="20664" y="20488"/>
                  </a:cubicBezTo>
                  <a:cubicBezTo>
                    <a:pt x="20523" y="19365"/>
                    <a:pt x="19597" y="17287"/>
                    <a:pt x="18333" y="17063"/>
                  </a:cubicBezTo>
                  <a:cubicBezTo>
                    <a:pt x="18246" y="17046"/>
                    <a:pt x="18159" y="17038"/>
                    <a:pt x="18074" y="17038"/>
                  </a:cubicBezTo>
                  <a:cubicBezTo>
                    <a:pt x="17317" y="17038"/>
                    <a:pt x="16697" y="17684"/>
                    <a:pt x="16621" y="18467"/>
                  </a:cubicBezTo>
                  <a:cubicBezTo>
                    <a:pt x="16565" y="19365"/>
                    <a:pt x="17210" y="20235"/>
                    <a:pt x="17828" y="20797"/>
                  </a:cubicBezTo>
                  <a:cubicBezTo>
                    <a:pt x="18446" y="21358"/>
                    <a:pt x="20130" y="21920"/>
                    <a:pt x="20551" y="22060"/>
                  </a:cubicBezTo>
                  <a:cubicBezTo>
                    <a:pt x="20523" y="22341"/>
                    <a:pt x="20495" y="22594"/>
                    <a:pt x="20467" y="22846"/>
                  </a:cubicBezTo>
                  <a:cubicBezTo>
                    <a:pt x="20299" y="24110"/>
                    <a:pt x="20158" y="25373"/>
                    <a:pt x="19990" y="26608"/>
                  </a:cubicBezTo>
                  <a:cubicBezTo>
                    <a:pt x="19934" y="27057"/>
                    <a:pt x="19849" y="27479"/>
                    <a:pt x="19765" y="27900"/>
                  </a:cubicBezTo>
                  <a:cubicBezTo>
                    <a:pt x="19765" y="27619"/>
                    <a:pt x="19765" y="27366"/>
                    <a:pt x="19765" y="27338"/>
                  </a:cubicBezTo>
                  <a:cubicBezTo>
                    <a:pt x="19597" y="26215"/>
                    <a:pt x="18670" y="24166"/>
                    <a:pt x="17435" y="23941"/>
                  </a:cubicBezTo>
                  <a:cubicBezTo>
                    <a:pt x="17344" y="23924"/>
                    <a:pt x="17255" y="23916"/>
                    <a:pt x="17168" y="23916"/>
                  </a:cubicBezTo>
                  <a:cubicBezTo>
                    <a:pt x="16391" y="23916"/>
                    <a:pt x="15773" y="24560"/>
                    <a:pt x="15722" y="25317"/>
                  </a:cubicBezTo>
                  <a:cubicBezTo>
                    <a:pt x="15638" y="26215"/>
                    <a:pt x="16284" y="27114"/>
                    <a:pt x="16902" y="27647"/>
                  </a:cubicBezTo>
                  <a:cubicBezTo>
                    <a:pt x="17519" y="28209"/>
                    <a:pt x="19035" y="28714"/>
                    <a:pt x="19569" y="28910"/>
                  </a:cubicBezTo>
                  <a:cubicBezTo>
                    <a:pt x="19484" y="29332"/>
                    <a:pt x="19400" y="29753"/>
                    <a:pt x="19288" y="30174"/>
                  </a:cubicBezTo>
                  <a:cubicBezTo>
                    <a:pt x="19204" y="30455"/>
                    <a:pt x="19148" y="30735"/>
                    <a:pt x="19035" y="31016"/>
                  </a:cubicBezTo>
                  <a:cubicBezTo>
                    <a:pt x="18951" y="31297"/>
                    <a:pt x="18867" y="31578"/>
                    <a:pt x="18783" y="31858"/>
                  </a:cubicBezTo>
                  <a:cubicBezTo>
                    <a:pt x="18586" y="32364"/>
                    <a:pt x="18390" y="32897"/>
                    <a:pt x="18193" y="33402"/>
                  </a:cubicBezTo>
                  <a:cubicBezTo>
                    <a:pt x="18053" y="33767"/>
                    <a:pt x="17940" y="34104"/>
                    <a:pt x="17800" y="34413"/>
                  </a:cubicBezTo>
                  <a:cubicBezTo>
                    <a:pt x="17856" y="33992"/>
                    <a:pt x="17968" y="33150"/>
                    <a:pt x="17968" y="33065"/>
                  </a:cubicBezTo>
                  <a:cubicBezTo>
                    <a:pt x="17997" y="32336"/>
                    <a:pt x="17744" y="31100"/>
                    <a:pt x="17210" y="30258"/>
                  </a:cubicBezTo>
                  <a:cubicBezTo>
                    <a:pt x="17210" y="30146"/>
                    <a:pt x="17210" y="30033"/>
                    <a:pt x="17182" y="29921"/>
                  </a:cubicBezTo>
                  <a:cubicBezTo>
                    <a:pt x="17061" y="29194"/>
                    <a:pt x="16437" y="28613"/>
                    <a:pt x="15708" y="28613"/>
                  </a:cubicBezTo>
                  <a:cubicBezTo>
                    <a:pt x="15594" y="28613"/>
                    <a:pt x="15476" y="28627"/>
                    <a:pt x="15357" y="28658"/>
                  </a:cubicBezTo>
                  <a:cubicBezTo>
                    <a:pt x="14150" y="28995"/>
                    <a:pt x="13364" y="31128"/>
                    <a:pt x="13308" y="32251"/>
                  </a:cubicBezTo>
                  <a:cubicBezTo>
                    <a:pt x="13308" y="32307"/>
                    <a:pt x="13364" y="33037"/>
                    <a:pt x="13392" y="33487"/>
                  </a:cubicBezTo>
                  <a:cubicBezTo>
                    <a:pt x="13336" y="33234"/>
                    <a:pt x="13280" y="32981"/>
                    <a:pt x="13196" y="32700"/>
                  </a:cubicBezTo>
                  <a:cubicBezTo>
                    <a:pt x="13083" y="32167"/>
                    <a:pt x="12943" y="31634"/>
                    <a:pt x="12775" y="31044"/>
                  </a:cubicBezTo>
                  <a:cubicBezTo>
                    <a:pt x="12690" y="30791"/>
                    <a:pt x="12606" y="30511"/>
                    <a:pt x="12522" y="30230"/>
                  </a:cubicBezTo>
                  <a:cubicBezTo>
                    <a:pt x="12466" y="29949"/>
                    <a:pt x="12325" y="29668"/>
                    <a:pt x="12241" y="29360"/>
                  </a:cubicBezTo>
                  <a:cubicBezTo>
                    <a:pt x="11989" y="28714"/>
                    <a:pt x="11708" y="28068"/>
                    <a:pt x="11427" y="27394"/>
                  </a:cubicBezTo>
                  <a:cubicBezTo>
                    <a:pt x="11904" y="27282"/>
                    <a:pt x="13561" y="26861"/>
                    <a:pt x="14234" y="26356"/>
                  </a:cubicBezTo>
                  <a:cubicBezTo>
                    <a:pt x="14908" y="25850"/>
                    <a:pt x="15610" y="25008"/>
                    <a:pt x="15610" y="24110"/>
                  </a:cubicBezTo>
                  <a:cubicBezTo>
                    <a:pt x="15584" y="23297"/>
                    <a:pt x="14995" y="22583"/>
                    <a:pt x="14163" y="22583"/>
                  </a:cubicBezTo>
                  <a:cubicBezTo>
                    <a:pt x="14104" y="22583"/>
                    <a:pt x="14043" y="22586"/>
                    <a:pt x="13982" y="22594"/>
                  </a:cubicBezTo>
                  <a:cubicBezTo>
                    <a:pt x="12747" y="22734"/>
                    <a:pt x="11652" y="24727"/>
                    <a:pt x="11427" y="25822"/>
                  </a:cubicBezTo>
                  <a:cubicBezTo>
                    <a:pt x="11427" y="25878"/>
                    <a:pt x="11343" y="26692"/>
                    <a:pt x="11315" y="27142"/>
                  </a:cubicBezTo>
                  <a:cubicBezTo>
                    <a:pt x="11118" y="26749"/>
                    <a:pt x="10950" y="26356"/>
                    <a:pt x="10753" y="25963"/>
                  </a:cubicBezTo>
                  <a:cubicBezTo>
                    <a:pt x="10192" y="24840"/>
                    <a:pt x="9602" y="23717"/>
                    <a:pt x="9013" y="22594"/>
                  </a:cubicBezTo>
                  <a:cubicBezTo>
                    <a:pt x="8816" y="22257"/>
                    <a:pt x="8648" y="21920"/>
                    <a:pt x="8451" y="21555"/>
                  </a:cubicBezTo>
                  <a:cubicBezTo>
                    <a:pt x="8620" y="21527"/>
                    <a:pt x="10613" y="21078"/>
                    <a:pt x="11371" y="20488"/>
                  </a:cubicBezTo>
                  <a:cubicBezTo>
                    <a:pt x="12045" y="19983"/>
                    <a:pt x="12747" y="19140"/>
                    <a:pt x="12747" y="18242"/>
                  </a:cubicBezTo>
                  <a:cubicBezTo>
                    <a:pt x="12747" y="17418"/>
                    <a:pt x="12117" y="16719"/>
                    <a:pt x="11263" y="16719"/>
                  </a:cubicBezTo>
                  <a:cubicBezTo>
                    <a:pt x="11216" y="16719"/>
                    <a:pt x="11167" y="16722"/>
                    <a:pt x="11118" y="16726"/>
                  </a:cubicBezTo>
                  <a:cubicBezTo>
                    <a:pt x="9883" y="16866"/>
                    <a:pt x="8788" y="18860"/>
                    <a:pt x="8563" y="19955"/>
                  </a:cubicBezTo>
                  <a:cubicBezTo>
                    <a:pt x="8535" y="20039"/>
                    <a:pt x="8451" y="21218"/>
                    <a:pt x="8423" y="21499"/>
                  </a:cubicBezTo>
                  <a:cubicBezTo>
                    <a:pt x="8030" y="20741"/>
                    <a:pt x="7637" y="19983"/>
                    <a:pt x="7300" y="19225"/>
                  </a:cubicBezTo>
                  <a:cubicBezTo>
                    <a:pt x="6823" y="18158"/>
                    <a:pt x="6402" y="17091"/>
                    <a:pt x="6065" y="16052"/>
                  </a:cubicBezTo>
                  <a:cubicBezTo>
                    <a:pt x="6149" y="16024"/>
                    <a:pt x="8226" y="15547"/>
                    <a:pt x="9013" y="14957"/>
                  </a:cubicBezTo>
                  <a:cubicBezTo>
                    <a:pt x="9658" y="14452"/>
                    <a:pt x="10360" y="13610"/>
                    <a:pt x="10360" y="12739"/>
                  </a:cubicBezTo>
                  <a:cubicBezTo>
                    <a:pt x="10360" y="11914"/>
                    <a:pt x="9728" y="11189"/>
                    <a:pt x="8896" y="11189"/>
                  </a:cubicBezTo>
                  <a:cubicBezTo>
                    <a:pt x="8851" y="11189"/>
                    <a:pt x="8806" y="11191"/>
                    <a:pt x="8760" y="11195"/>
                  </a:cubicBezTo>
                  <a:cubicBezTo>
                    <a:pt x="7497" y="11336"/>
                    <a:pt x="6430" y="13329"/>
                    <a:pt x="6177" y="14424"/>
                  </a:cubicBezTo>
                  <a:cubicBezTo>
                    <a:pt x="6177" y="14508"/>
                    <a:pt x="6065" y="15771"/>
                    <a:pt x="6065" y="15996"/>
                  </a:cubicBezTo>
                  <a:cubicBezTo>
                    <a:pt x="6037" y="15940"/>
                    <a:pt x="6009" y="15884"/>
                    <a:pt x="5981" y="15799"/>
                  </a:cubicBezTo>
                  <a:cubicBezTo>
                    <a:pt x="5644" y="14677"/>
                    <a:pt x="5475" y="13525"/>
                    <a:pt x="5363" y="12459"/>
                  </a:cubicBezTo>
                  <a:cubicBezTo>
                    <a:pt x="5279" y="11841"/>
                    <a:pt x="5251" y="11223"/>
                    <a:pt x="5223" y="10662"/>
                  </a:cubicBezTo>
                  <a:cubicBezTo>
                    <a:pt x="5644" y="10606"/>
                    <a:pt x="7440" y="10353"/>
                    <a:pt x="8198" y="9904"/>
                  </a:cubicBezTo>
                  <a:cubicBezTo>
                    <a:pt x="8900" y="9483"/>
                    <a:pt x="9714" y="8725"/>
                    <a:pt x="9799" y="7826"/>
                  </a:cubicBezTo>
                  <a:cubicBezTo>
                    <a:pt x="9883" y="6956"/>
                    <a:pt x="9265" y="6142"/>
                    <a:pt x="8367" y="6142"/>
                  </a:cubicBezTo>
                  <a:cubicBezTo>
                    <a:pt x="7104" y="6142"/>
                    <a:pt x="5812" y="7995"/>
                    <a:pt x="5447" y="9062"/>
                  </a:cubicBezTo>
                  <a:cubicBezTo>
                    <a:pt x="5447" y="9118"/>
                    <a:pt x="5307" y="9735"/>
                    <a:pt x="5223" y="10185"/>
                  </a:cubicBezTo>
                  <a:cubicBezTo>
                    <a:pt x="5223" y="9932"/>
                    <a:pt x="5223" y="9651"/>
                    <a:pt x="5223" y="9398"/>
                  </a:cubicBezTo>
                  <a:cubicBezTo>
                    <a:pt x="5223" y="8444"/>
                    <a:pt x="5279" y="7574"/>
                    <a:pt x="5335" y="6787"/>
                  </a:cubicBezTo>
                  <a:cubicBezTo>
                    <a:pt x="5363" y="6366"/>
                    <a:pt x="5419" y="5973"/>
                    <a:pt x="5447" y="5608"/>
                  </a:cubicBezTo>
                  <a:cubicBezTo>
                    <a:pt x="5812" y="5356"/>
                    <a:pt x="7272" y="4317"/>
                    <a:pt x="7721" y="3587"/>
                  </a:cubicBezTo>
                  <a:cubicBezTo>
                    <a:pt x="8170" y="2857"/>
                    <a:pt x="8535" y="1818"/>
                    <a:pt x="8198" y="1004"/>
                  </a:cubicBezTo>
                  <a:cubicBezTo>
                    <a:pt x="7970" y="403"/>
                    <a:pt x="7406" y="1"/>
                    <a:pt x="6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156;p64"/>
            <p:cNvSpPr/>
            <p:nvPr/>
          </p:nvSpPr>
          <p:spPr>
            <a:xfrm>
              <a:off x="2360625" y="3503225"/>
              <a:ext cx="95475" cy="140375"/>
            </a:xfrm>
            <a:custGeom>
              <a:avLst/>
              <a:gdLst/>
              <a:ahLst/>
              <a:cxnLst/>
              <a:rect l="l" t="t" r="r" b="b"/>
              <a:pathLst>
                <a:path w="3819" h="5615" extrusionOk="0">
                  <a:moveTo>
                    <a:pt x="1726" y="0"/>
                  </a:moveTo>
                  <a:cubicBezTo>
                    <a:pt x="1103" y="0"/>
                    <a:pt x="522" y="423"/>
                    <a:pt x="309" y="1039"/>
                  </a:cubicBezTo>
                  <a:cubicBezTo>
                    <a:pt x="1" y="1881"/>
                    <a:pt x="366" y="2891"/>
                    <a:pt x="843" y="3593"/>
                  </a:cubicBezTo>
                  <a:cubicBezTo>
                    <a:pt x="1376" y="4436"/>
                    <a:pt x="3229" y="5615"/>
                    <a:pt x="3229" y="5615"/>
                  </a:cubicBezTo>
                  <a:cubicBezTo>
                    <a:pt x="3257" y="5615"/>
                    <a:pt x="3650" y="4127"/>
                    <a:pt x="3650" y="4043"/>
                  </a:cubicBezTo>
                  <a:cubicBezTo>
                    <a:pt x="3819" y="2920"/>
                    <a:pt x="3454" y="674"/>
                    <a:pt x="2331" y="140"/>
                  </a:cubicBezTo>
                  <a:cubicBezTo>
                    <a:pt x="2132" y="44"/>
                    <a:pt x="1927" y="0"/>
                    <a:pt x="1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157;p64"/>
            <p:cNvSpPr/>
            <p:nvPr/>
          </p:nvSpPr>
          <p:spPr>
            <a:xfrm>
              <a:off x="3864725" y="5031175"/>
              <a:ext cx="1179875" cy="346750"/>
            </a:xfrm>
            <a:custGeom>
              <a:avLst/>
              <a:gdLst/>
              <a:ahLst/>
              <a:cxnLst/>
              <a:rect l="l" t="t" r="r" b="b"/>
              <a:pathLst>
                <a:path w="47195" h="13870" extrusionOk="0">
                  <a:moveTo>
                    <a:pt x="23584" y="1"/>
                  </a:moveTo>
                  <a:cubicBezTo>
                    <a:pt x="10557" y="1"/>
                    <a:pt x="1" y="3117"/>
                    <a:pt x="1" y="6935"/>
                  </a:cubicBezTo>
                  <a:cubicBezTo>
                    <a:pt x="1" y="10753"/>
                    <a:pt x="10557" y="13869"/>
                    <a:pt x="23584" y="13869"/>
                  </a:cubicBezTo>
                  <a:cubicBezTo>
                    <a:pt x="36610" y="13869"/>
                    <a:pt x="47194" y="10753"/>
                    <a:pt x="47194" y="6935"/>
                  </a:cubicBezTo>
                  <a:cubicBezTo>
                    <a:pt x="47194" y="3117"/>
                    <a:pt x="36610" y="1"/>
                    <a:pt x="23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158;p64"/>
            <p:cNvSpPr/>
            <p:nvPr/>
          </p:nvSpPr>
          <p:spPr>
            <a:xfrm>
              <a:off x="3864725" y="5031175"/>
              <a:ext cx="1179875" cy="346750"/>
            </a:xfrm>
            <a:custGeom>
              <a:avLst/>
              <a:gdLst/>
              <a:ahLst/>
              <a:cxnLst/>
              <a:rect l="l" t="t" r="r" b="b"/>
              <a:pathLst>
                <a:path w="47195" h="13870" extrusionOk="0">
                  <a:moveTo>
                    <a:pt x="23584" y="1"/>
                  </a:moveTo>
                  <a:cubicBezTo>
                    <a:pt x="10557" y="1"/>
                    <a:pt x="1" y="3117"/>
                    <a:pt x="1" y="6935"/>
                  </a:cubicBezTo>
                  <a:cubicBezTo>
                    <a:pt x="1" y="10753"/>
                    <a:pt x="10557" y="13869"/>
                    <a:pt x="23584" y="13869"/>
                  </a:cubicBezTo>
                  <a:cubicBezTo>
                    <a:pt x="36610" y="13869"/>
                    <a:pt x="47194" y="10753"/>
                    <a:pt x="47194" y="6935"/>
                  </a:cubicBezTo>
                  <a:cubicBezTo>
                    <a:pt x="47194" y="3117"/>
                    <a:pt x="36610" y="1"/>
                    <a:pt x="23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159;p64"/>
            <p:cNvSpPr/>
            <p:nvPr/>
          </p:nvSpPr>
          <p:spPr>
            <a:xfrm>
              <a:off x="4084425" y="2377175"/>
              <a:ext cx="392350" cy="435425"/>
            </a:xfrm>
            <a:custGeom>
              <a:avLst/>
              <a:gdLst/>
              <a:ahLst/>
              <a:cxnLst/>
              <a:rect l="l" t="t" r="r" b="b"/>
              <a:pathLst>
                <a:path w="15694" h="17417" extrusionOk="0">
                  <a:moveTo>
                    <a:pt x="7946" y="0"/>
                  </a:moveTo>
                  <a:cubicBezTo>
                    <a:pt x="5367" y="0"/>
                    <a:pt x="3225" y="1790"/>
                    <a:pt x="2162" y="2958"/>
                  </a:cubicBezTo>
                  <a:cubicBezTo>
                    <a:pt x="1011" y="4249"/>
                    <a:pt x="1769" y="6748"/>
                    <a:pt x="1657" y="7253"/>
                  </a:cubicBezTo>
                  <a:cubicBezTo>
                    <a:pt x="1516" y="7759"/>
                    <a:pt x="0" y="9415"/>
                    <a:pt x="56" y="9920"/>
                  </a:cubicBezTo>
                  <a:cubicBezTo>
                    <a:pt x="113" y="10426"/>
                    <a:pt x="871" y="10510"/>
                    <a:pt x="871" y="10510"/>
                  </a:cubicBezTo>
                  <a:cubicBezTo>
                    <a:pt x="871" y="10510"/>
                    <a:pt x="1516" y="13486"/>
                    <a:pt x="1909" y="14216"/>
                  </a:cubicBezTo>
                  <a:cubicBezTo>
                    <a:pt x="2274" y="14918"/>
                    <a:pt x="3313" y="15030"/>
                    <a:pt x="3678" y="15030"/>
                  </a:cubicBezTo>
                  <a:cubicBezTo>
                    <a:pt x="4071" y="15030"/>
                    <a:pt x="4464" y="15339"/>
                    <a:pt x="4464" y="15339"/>
                  </a:cubicBezTo>
                  <a:lnTo>
                    <a:pt x="5054" y="17416"/>
                  </a:lnTo>
                  <a:lnTo>
                    <a:pt x="13785" y="15423"/>
                  </a:lnTo>
                  <a:lnTo>
                    <a:pt x="13504" y="12531"/>
                  </a:lnTo>
                  <a:cubicBezTo>
                    <a:pt x="13504" y="12531"/>
                    <a:pt x="15694" y="9668"/>
                    <a:pt x="15497" y="6860"/>
                  </a:cubicBezTo>
                  <a:cubicBezTo>
                    <a:pt x="15301" y="4053"/>
                    <a:pt x="13083" y="2649"/>
                    <a:pt x="13083" y="2649"/>
                  </a:cubicBezTo>
                  <a:cubicBezTo>
                    <a:pt x="13083" y="2649"/>
                    <a:pt x="11483" y="347"/>
                    <a:pt x="8591" y="38"/>
                  </a:cubicBezTo>
                  <a:cubicBezTo>
                    <a:pt x="8373" y="12"/>
                    <a:pt x="8158" y="0"/>
                    <a:pt x="79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160;p64"/>
            <p:cNvSpPr/>
            <p:nvPr/>
          </p:nvSpPr>
          <p:spPr>
            <a:xfrm>
              <a:off x="4079500" y="2371100"/>
              <a:ext cx="398700" cy="447250"/>
            </a:xfrm>
            <a:custGeom>
              <a:avLst/>
              <a:gdLst/>
              <a:ahLst/>
              <a:cxnLst/>
              <a:rect l="l" t="t" r="r" b="b"/>
              <a:pathLst>
                <a:path w="15948" h="17890" extrusionOk="0">
                  <a:moveTo>
                    <a:pt x="8170" y="477"/>
                  </a:moveTo>
                  <a:cubicBezTo>
                    <a:pt x="8367" y="477"/>
                    <a:pt x="8564" y="477"/>
                    <a:pt x="8788" y="506"/>
                  </a:cubicBezTo>
                  <a:cubicBezTo>
                    <a:pt x="10164" y="674"/>
                    <a:pt x="11231" y="1292"/>
                    <a:pt x="11961" y="1881"/>
                  </a:cubicBezTo>
                  <a:cubicBezTo>
                    <a:pt x="12326" y="2190"/>
                    <a:pt x="12606" y="2471"/>
                    <a:pt x="12803" y="2695"/>
                  </a:cubicBezTo>
                  <a:cubicBezTo>
                    <a:pt x="12887" y="2780"/>
                    <a:pt x="12971" y="2864"/>
                    <a:pt x="12999" y="2948"/>
                  </a:cubicBezTo>
                  <a:lnTo>
                    <a:pt x="13055" y="3004"/>
                  </a:lnTo>
                  <a:lnTo>
                    <a:pt x="13084" y="3032"/>
                  </a:lnTo>
                  <a:lnTo>
                    <a:pt x="13140" y="3088"/>
                  </a:lnTo>
                  <a:lnTo>
                    <a:pt x="13168" y="3116"/>
                  </a:lnTo>
                  <a:cubicBezTo>
                    <a:pt x="13280" y="3173"/>
                    <a:pt x="13813" y="3566"/>
                    <a:pt x="14347" y="4211"/>
                  </a:cubicBezTo>
                  <a:cubicBezTo>
                    <a:pt x="14852" y="4885"/>
                    <a:pt x="15386" y="5868"/>
                    <a:pt x="15470" y="7131"/>
                  </a:cubicBezTo>
                  <a:cubicBezTo>
                    <a:pt x="15470" y="7243"/>
                    <a:pt x="15470" y="7356"/>
                    <a:pt x="15470" y="7468"/>
                  </a:cubicBezTo>
                  <a:cubicBezTo>
                    <a:pt x="15470" y="8760"/>
                    <a:pt x="14993" y="10051"/>
                    <a:pt x="14487" y="11034"/>
                  </a:cubicBezTo>
                  <a:cubicBezTo>
                    <a:pt x="14263" y="11511"/>
                    <a:pt x="14010" y="11932"/>
                    <a:pt x="13842" y="12213"/>
                  </a:cubicBezTo>
                  <a:cubicBezTo>
                    <a:pt x="13729" y="12353"/>
                    <a:pt x="13673" y="12465"/>
                    <a:pt x="13617" y="12522"/>
                  </a:cubicBezTo>
                  <a:lnTo>
                    <a:pt x="13561" y="12606"/>
                  </a:lnTo>
                  <a:lnTo>
                    <a:pt x="13533" y="12634"/>
                  </a:lnTo>
                  <a:cubicBezTo>
                    <a:pt x="13505" y="12690"/>
                    <a:pt x="13477" y="12746"/>
                    <a:pt x="13477" y="12802"/>
                  </a:cubicBezTo>
                  <a:lnTo>
                    <a:pt x="13729" y="15469"/>
                  </a:lnTo>
                  <a:lnTo>
                    <a:pt x="5391" y="17378"/>
                  </a:lnTo>
                  <a:lnTo>
                    <a:pt x="4886" y="15526"/>
                  </a:lnTo>
                  <a:cubicBezTo>
                    <a:pt x="4858" y="15469"/>
                    <a:pt x="4830" y="15413"/>
                    <a:pt x="4801" y="15385"/>
                  </a:cubicBezTo>
                  <a:cubicBezTo>
                    <a:pt x="4773" y="15385"/>
                    <a:pt x="4689" y="15301"/>
                    <a:pt x="4521" y="15217"/>
                  </a:cubicBezTo>
                  <a:cubicBezTo>
                    <a:pt x="4352" y="15132"/>
                    <a:pt x="4128" y="15048"/>
                    <a:pt x="3875" y="15048"/>
                  </a:cubicBezTo>
                  <a:cubicBezTo>
                    <a:pt x="3707" y="15048"/>
                    <a:pt x="3398" y="15020"/>
                    <a:pt x="3061" y="14908"/>
                  </a:cubicBezTo>
                  <a:cubicBezTo>
                    <a:pt x="2752" y="14796"/>
                    <a:pt x="2443" y="14599"/>
                    <a:pt x="2303" y="14346"/>
                  </a:cubicBezTo>
                  <a:cubicBezTo>
                    <a:pt x="2219" y="14178"/>
                    <a:pt x="2106" y="13869"/>
                    <a:pt x="1994" y="13504"/>
                  </a:cubicBezTo>
                  <a:cubicBezTo>
                    <a:pt x="1826" y="12943"/>
                    <a:pt x="1657" y="12241"/>
                    <a:pt x="1517" y="11679"/>
                  </a:cubicBezTo>
                  <a:cubicBezTo>
                    <a:pt x="1404" y="11118"/>
                    <a:pt x="1320" y="10697"/>
                    <a:pt x="1292" y="10697"/>
                  </a:cubicBezTo>
                  <a:cubicBezTo>
                    <a:pt x="1292" y="10584"/>
                    <a:pt x="1208" y="10528"/>
                    <a:pt x="1096" y="10500"/>
                  </a:cubicBezTo>
                  <a:cubicBezTo>
                    <a:pt x="1068" y="10500"/>
                    <a:pt x="899" y="10472"/>
                    <a:pt x="731" y="10416"/>
                  </a:cubicBezTo>
                  <a:cubicBezTo>
                    <a:pt x="675" y="10388"/>
                    <a:pt x="590" y="10332"/>
                    <a:pt x="562" y="10304"/>
                  </a:cubicBezTo>
                  <a:cubicBezTo>
                    <a:pt x="506" y="10247"/>
                    <a:pt x="478" y="10191"/>
                    <a:pt x="478" y="10135"/>
                  </a:cubicBezTo>
                  <a:cubicBezTo>
                    <a:pt x="478" y="10107"/>
                    <a:pt x="478" y="10051"/>
                    <a:pt x="534" y="9967"/>
                  </a:cubicBezTo>
                  <a:cubicBezTo>
                    <a:pt x="646" y="9686"/>
                    <a:pt x="983" y="9181"/>
                    <a:pt x="1320" y="8731"/>
                  </a:cubicBezTo>
                  <a:cubicBezTo>
                    <a:pt x="1489" y="8507"/>
                    <a:pt x="1657" y="8282"/>
                    <a:pt x="1797" y="8086"/>
                  </a:cubicBezTo>
                  <a:cubicBezTo>
                    <a:pt x="1910" y="7889"/>
                    <a:pt x="2022" y="7721"/>
                    <a:pt x="2078" y="7552"/>
                  </a:cubicBezTo>
                  <a:cubicBezTo>
                    <a:pt x="2078" y="7468"/>
                    <a:pt x="2078" y="7412"/>
                    <a:pt x="2078" y="7328"/>
                  </a:cubicBezTo>
                  <a:cubicBezTo>
                    <a:pt x="2078" y="7103"/>
                    <a:pt x="2050" y="6822"/>
                    <a:pt x="2022" y="6485"/>
                  </a:cubicBezTo>
                  <a:cubicBezTo>
                    <a:pt x="1966" y="6149"/>
                    <a:pt x="1938" y="5756"/>
                    <a:pt x="1938" y="5362"/>
                  </a:cubicBezTo>
                  <a:cubicBezTo>
                    <a:pt x="1938" y="4604"/>
                    <a:pt x="2078" y="3875"/>
                    <a:pt x="2527" y="3369"/>
                  </a:cubicBezTo>
                  <a:cubicBezTo>
                    <a:pt x="3033" y="2780"/>
                    <a:pt x="3847" y="2050"/>
                    <a:pt x="4801" y="1488"/>
                  </a:cubicBezTo>
                  <a:cubicBezTo>
                    <a:pt x="5784" y="899"/>
                    <a:pt x="6935" y="477"/>
                    <a:pt x="8170" y="477"/>
                  </a:cubicBezTo>
                  <a:close/>
                  <a:moveTo>
                    <a:pt x="8170" y="0"/>
                  </a:moveTo>
                  <a:cubicBezTo>
                    <a:pt x="6823" y="0"/>
                    <a:pt x="5588" y="477"/>
                    <a:pt x="4577" y="1067"/>
                  </a:cubicBezTo>
                  <a:cubicBezTo>
                    <a:pt x="3538" y="1685"/>
                    <a:pt x="2724" y="2443"/>
                    <a:pt x="2191" y="3060"/>
                  </a:cubicBezTo>
                  <a:cubicBezTo>
                    <a:pt x="1601" y="3706"/>
                    <a:pt x="1489" y="4576"/>
                    <a:pt x="1489" y="5362"/>
                  </a:cubicBezTo>
                  <a:cubicBezTo>
                    <a:pt x="1489" y="5784"/>
                    <a:pt x="1517" y="6177"/>
                    <a:pt x="1545" y="6514"/>
                  </a:cubicBezTo>
                  <a:cubicBezTo>
                    <a:pt x="1601" y="6879"/>
                    <a:pt x="1629" y="7159"/>
                    <a:pt x="1629" y="7328"/>
                  </a:cubicBezTo>
                  <a:cubicBezTo>
                    <a:pt x="1629" y="7384"/>
                    <a:pt x="1629" y="7412"/>
                    <a:pt x="1601" y="7440"/>
                  </a:cubicBezTo>
                  <a:lnTo>
                    <a:pt x="1626" y="7446"/>
                  </a:lnTo>
                  <a:lnTo>
                    <a:pt x="1626" y="7446"/>
                  </a:lnTo>
                  <a:cubicBezTo>
                    <a:pt x="1594" y="7508"/>
                    <a:pt x="1484" y="7700"/>
                    <a:pt x="1348" y="7917"/>
                  </a:cubicBezTo>
                  <a:cubicBezTo>
                    <a:pt x="1124" y="8226"/>
                    <a:pt x="787" y="8675"/>
                    <a:pt x="534" y="9068"/>
                  </a:cubicBezTo>
                  <a:cubicBezTo>
                    <a:pt x="394" y="9265"/>
                    <a:pt x="253" y="9433"/>
                    <a:pt x="169" y="9630"/>
                  </a:cubicBezTo>
                  <a:cubicBezTo>
                    <a:pt x="85" y="9798"/>
                    <a:pt x="29" y="9967"/>
                    <a:pt x="1" y="10135"/>
                  </a:cubicBezTo>
                  <a:lnTo>
                    <a:pt x="29" y="10219"/>
                  </a:lnTo>
                  <a:lnTo>
                    <a:pt x="30" y="10219"/>
                  </a:lnTo>
                  <a:lnTo>
                    <a:pt x="30" y="10219"/>
                  </a:lnTo>
                  <a:cubicBezTo>
                    <a:pt x="40" y="10401"/>
                    <a:pt x="146" y="10534"/>
                    <a:pt x="253" y="10641"/>
                  </a:cubicBezTo>
                  <a:cubicBezTo>
                    <a:pt x="422" y="10809"/>
                    <a:pt x="618" y="10865"/>
                    <a:pt x="759" y="10921"/>
                  </a:cubicBezTo>
                  <a:cubicBezTo>
                    <a:pt x="804" y="10936"/>
                    <a:pt x="845" y="10947"/>
                    <a:pt x="882" y="10956"/>
                  </a:cubicBezTo>
                  <a:lnTo>
                    <a:pt x="882" y="10956"/>
                  </a:lnTo>
                  <a:cubicBezTo>
                    <a:pt x="943" y="11227"/>
                    <a:pt x="1068" y="11783"/>
                    <a:pt x="1208" y="12381"/>
                  </a:cubicBezTo>
                  <a:cubicBezTo>
                    <a:pt x="1320" y="12802"/>
                    <a:pt x="1433" y="13251"/>
                    <a:pt x="1545" y="13645"/>
                  </a:cubicBezTo>
                  <a:cubicBezTo>
                    <a:pt x="1657" y="14038"/>
                    <a:pt x="1769" y="14346"/>
                    <a:pt x="1882" y="14543"/>
                  </a:cubicBezTo>
                  <a:cubicBezTo>
                    <a:pt x="2134" y="14992"/>
                    <a:pt x="2527" y="15217"/>
                    <a:pt x="2920" y="15357"/>
                  </a:cubicBezTo>
                  <a:cubicBezTo>
                    <a:pt x="3314" y="15469"/>
                    <a:pt x="3679" y="15497"/>
                    <a:pt x="3875" y="15497"/>
                  </a:cubicBezTo>
                  <a:cubicBezTo>
                    <a:pt x="4015" y="15497"/>
                    <a:pt x="4184" y="15554"/>
                    <a:pt x="4296" y="15638"/>
                  </a:cubicBezTo>
                  <a:cubicBezTo>
                    <a:pt x="4350" y="15665"/>
                    <a:pt x="4403" y="15691"/>
                    <a:pt x="4432" y="15718"/>
                  </a:cubicBezTo>
                  <a:lnTo>
                    <a:pt x="4432" y="15718"/>
                  </a:lnTo>
                  <a:lnTo>
                    <a:pt x="5026" y="17715"/>
                  </a:lnTo>
                  <a:cubicBezTo>
                    <a:pt x="5050" y="17813"/>
                    <a:pt x="5138" y="17889"/>
                    <a:pt x="5235" y="17889"/>
                  </a:cubicBezTo>
                  <a:cubicBezTo>
                    <a:pt x="5249" y="17889"/>
                    <a:pt x="5264" y="17888"/>
                    <a:pt x="5279" y="17884"/>
                  </a:cubicBezTo>
                  <a:lnTo>
                    <a:pt x="14010" y="15891"/>
                  </a:lnTo>
                  <a:cubicBezTo>
                    <a:pt x="14150" y="15862"/>
                    <a:pt x="14207" y="15750"/>
                    <a:pt x="14207" y="15638"/>
                  </a:cubicBezTo>
                  <a:lnTo>
                    <a:pt x="13959" y="12830"/>
                  </a:lnTo>
                  <a:lnTo>
                    <a:pt x="13959" y="12830"/>
                  </a:lnTo>
                  <a:cubicBezTo>
                    <a:pt x="14108" y="12620"/>
                    <a:pt x="14508" y="12030"/>
                    <a:pt x="14908" y="11230"/>
                  </a:cubicBezTo>
                  <a:cubicBezTo>
                    <a:pt x="15414" y="10219"/>
                    <a:pt x="15947" y="8872"/>
                    <a:pt x="15947" y="7468"/>
                  </a:cubicBezTo>
                  <a:cubicBezTo>
                    <a:pt x="15947" y="7328"/>
                    <a:pt x="15947" y="7215"/>
                    <a:pt x="15919" y="7075"/>
                  </a:cubicBezTo>
                  <a:cubicBezTo>
                    <a:pt x="15835" y="5615"/>
                    <a:pt x="15189" y="4520"/>
                    <a:pt x="14600" y="3790"/>
                  </a:cubicBezTo>
                  <a:cubicBezTo>
                    <a:pt x="14040" y="3129"/>
                    <a:pt x="13526" y="2767"/>
                    <a:pt x="13414" y="2705"/>
                  </a:cubicBezTo>
                  <a:lnTo>
                    <a:pt x="13414" y="2705"/>
                  </a:lnTo>
                  <a:cubicBezTo>
                    <a:pt x="13299" y="2554"/>
                    <a:pt x="12901" y="2054"/>
                    <a:pt x="12269" y="1516"/>
                  </a:cubicBezTo>
                  <a:cubicBezTo>
                    <a:pt x="11483" y="899"/>
                    <a:pt x="10332" y="197"/>
                    <a:pt x="8816" y="56"/>
                  </a:cubicBezTo>
                  <a:cubicBezTo>
                    <a:pt x="8620" y="28"/>
                    <a:pt x="8395" y="0"/>
                    <a:pt x="8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161;p64"/>
            <p:cNvSpPr/>
            <p:nvPr/>
          </p:nvSpPr>
          <p:spPr>
            <a:xfrm>
              <a:off x="4160925" y="2436200"/>
              <a:ext cx="315850" cy="264150"/>
            </a:xfrm>
            <a:custGeom>
              <a:avLst/>
              <a:gdLst/>
              <a:ahLst/>
              <a:cxnLst/>
              <a:rect l="l" t="t" r="r" b="b"/>
              <a:pathLst>
                <a:path w="12634" h="10566" extrusionOk="0">
                  <a:moveTo>
                    <a:pt x="3102" y="0"/>
                  </a:moveTo>
                  <a:cubicBezTo>
                    <a:pt x="2764" y="0"/>
                    <a:pt x="2447" y="83"/>
                    <a:pt x="2162" y="288"/>
                  </a:cubicBezTo>
                  <a:cubicBezTo>
                    <a:pt x="2162" y="288"/>
                    <a:pt x="0" y="2085"/>
                    <a:pt x="113" y="2899"/>
                  </a:cubicBezTo>
                  <a:cubicBezTo>
                    <a:pt x="253" y="3741"/>
                    <a:pt x="1264" y="4387"/>
                    <a:pt x="1208" y="5145"/>
                  </a:cubicBezTo>
                  <a:cubicBezTo>
                    <a:pt x="1161" y="5772"/>
                    <a:pt x="1364" y="6975"/>
                    <a:pt x="1659" y="6975"/>
                  </a:cubicBezTo>
                  <a:cubicBezTo>
                    <a:pt x="1720" y="6975"/>
                    <a:pt x="1785" y="6923"/>
                    <a:pt x="1853" y="6801"/>
                  </a:cubicBezTo>
                  <a:cubicBezTo>
                    <a:pt x="2218" y="6099"/>
                    <a:pt x="2022" y="5341"/>
                    <a:pt x="2611" y="5145"/>
                  </a:cubicBezTo>
                  <a:cubicBezTo>
                    <a:pt x="2659" y="5128"/>
                    <a:pt x="2709" y="5120"/>
                    <a:pt x="2760" y="5120"/>
                  </a:cubicBezTo>
                  <a:cubicBezTo>
                    <a:pt x="3311" y="5120"/>
                    <a:pt x="4025" y="6040"/>
                    <a:pt x="4127" y="6914"/>
                  </a:cubicBezTo>
                  <a:cubicBezTo>
                    <a:pt x="4268" y="7896"/>
                    <a:pt x="4071" y="8317"/>
                    <a:pt x="4577" y="9019"/>
                  </a:cubicBezTo>
                  <a:cubicBezTo>
                    <a:pt x="5094" y="9700"/>
                    <a:pt x="6245" y="10566"/>
                    <a:pt x="7518" y="10566"/>
                  </a:cubicBezTo>
                  <a:cubicBezTo>
                    <a:pt x="7558" y="10566"/>
                    <a:pt x="7597" y="10565"/>
                    <a:pt x="7637" y="10563"/>
                  </a:cubicBezTo>
                  <a:cubicBezTo>
                    <a:pt x="8984" y="10507"/>
                    <a:pt x="10444" y="10170"/>
                    <a:pt x="10444" y="10170"/>
                  </a:cubicBezTo>
                  <a:cubicBezTo>
                    <a:pt x="10444" y="10170"/>
                    <a:pt x="12634" y="7307"/>
                    <a:pt x="12437" y="4499"/>
                  </a:cubicBezTo>
                  <a:cubicBezTo>
                    <a:pt x="12241" y="1692"/>
                    <a:pt x="10023" y="288"/>
                    <a:pt x="10023" y="288"/>
                  </a:cubicBezTo>
                  <a:lnTo>
                    <a:pt x="10023" y="288"/>
                  </a:lnTo>
                  <a:cubicBezTo>
                    <a:pt x="10023" y="288"/>
                    <a:pt x="10079" y="1186"/>
                    <a:pt x="8226" y="1495"/>
                  </a:cubicBezTo>
                  <a:cubicBezTo>
                    <a:pt x="8116" y="1515"/>
                    <a:pt x="8003" y="1524"/>
                    <a:pt x="7887" y="1524"/>
                  </a:cubicBezTo>
                  <a:cubicBezTo>
                    <a:pt x="6410" y="1524"/>
                    <a:pt x="4554" y="0"/>
                    <a:pt x="3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162;p64"/>
            <p:cNvSpPr/>
            <p:nvPr/>
          </p:nvSpPr>
          <p:spPr>
            <a:xfrm>
              <a:off x="4158125" y="2430050"/>
              <a:ext cx="320075" cy="275850"/>
            </a:xfrm>
            <a:custGeom>
              <a:avLst/>
              <a:gdLst/>
              <a:ahLst/>
              <a:cxnLst/>
              <a:rect l="l" t="t" r="r" b="b"/>
              <a:pathLst>
                <a:path w="12803" h="11034" extrusionOk="0">
                  <a:moveTo>
                    <a:pt x="3201" y="478"/>
                  </a:moveTo>
                  <a:cubicBezTo>
                    <a:pt x="3846" y="478"/>
                    <a:pt x="4689" y="843"/>
                    <a:pt x="5503" y="1236"/>
                  </a:cubicBezTo>
                  <a:cubicBezTo>
                    <a:pt x="6345" y="1601"/>
                    <a:pt x="7187" y="1994"/>
                    <a:pt x="8001" y="1994"/>
                  </a:cubicBezTo>
                  <a:cubicBezTo>
                    <a:pt x="8142" y="1994"/>
                    <a:pt x="8254" y="1994"/>
                    <a:pt x="8366" y="1966"/>
                  </a:cubicBezTo>
                  <a:cubicBezTo>
                    <a:pt x="9265" y="1825"/>
                    <a:pt x="9770" y="1517"/>
                    <a:pt x="10051" y="1236"/>
                  </a:cubicBezTo>
                  <a:cubicBezTo>
                    <a:pt x="10150" y="1127"/>
                    <a:pt x="10217" y="1022"/>
                    <a:pt x="10263" y="926"/>
                  </a:cubicBezTo>
                  <a:lnTo>
                    <a:pt x="10263" y="926"/>
                  </a:lnTo>
                  <a:cubicBezTo>
                    <a:pt x="10494" y="1108"/>
                    <a:pt x="10848" y="1425"/>
                    <a:pt x="11202" y="1853"/>
                  </a:cubicBezTo>
                  <a:cubicBezTo>
                    <a:pt x="11707" y="2527"/>
                    <a:pt x="12241" y="3510"/>
                    <a:pt x="12325" y="4773"/>
                  </a:cubicBezTo>
                  <a:cubicBezTo>
                    <a:pt x="12325" y="4885"/>
                    <a:pt x="12325" y="4998"/>
                    <a:pt x="12325" y="5110"/>
                  </a:cubicBezTo>
                  <a:cubicBezTo>
                    <a:pt x="12325" y="6402"/>
                    <a:pt x="11848" y="7693"/>
                    <a:pt x="11342" y="8676"/>
                  </a:cubicBezTo>
                  <a:cubicBezTo>
                    <a:pt x="11118" y="9153"/>
                    <a:pt x="10865" y="9574"/>
                    <a:pt x="10697" y="9855"/>
                  </a:cubicBezTo>
                  <a:cubicBezTo>
                    <a:pt x="10584" y="9995"/>
                    <a:pt x="10528" y="10107"/>
                    <a:pt x="10472" y="10164"/>
                  </a:cubicBezTo>
                  <a:lnTo>
                    <a:pt x="10437" y="10216"/>
                  </a:lnTo>
                  <a:lnTo>
                    <a:pt x="10437" y="10216"/>
                  </a:lnTo>
                  <a:cubicBezTo>
                    <a:pt x="10397" y="10225"/>
                    <a:pt x="10343" y="10237"/>
                    <a:pt x="10275" y="10248"/>
                  </a:cubicBezTo>
                  <a:cubicBezTo>
                    <a:pt x="9798" y="10332"/>
                    <a:pt x="8731" y="10529"/>
                    <a:pt x="7749" y="10585"/>
                  </a:cubicBezTo>
                  <a:lnTo>
                    <a:pt x="7636" y="10585"/>
                  </a:lnTo>
                  <a:cubicBezTo>
                    <a:pt x="7047" y="10585"/>
                    <a:pt x="6457" y="10388"/>
                    <a:pt x="5980" y="10107"/>
                  </a:cubicBezTo>
                  <a:cubicBezTo>
                    <a:pt x="5503" y="9827"/>
                    <a:pt x="5110" y="9462"/>
                    <a:pt x="4885" y="9153"/>
                  </a:cubicBezTo>
                  <a:cubicBezTo>
                    <a:pt x="4660" y="8816"/>
                    <a:pt x="4604" y="8591"/>
                    <a:pt x="4576" y="8311"/>
                  </a:cubicBezTo>
                  <a:cubicBezTo>
                    <a:pt x="4520" y="8002"/>
                    <a:pt x="4548" y="7637"/>
                    <a:pt x="4492" y="7131"/>
                  </a:cubicBezTo>
                  <a:cubicBezTo>
                    <a:pt x="4408" y="6654"/>
                    <a:pt x="4183" y="6177"/>
                    <a:pt x="3902" y="5784"/>
                  </a:cubicBezTo>
                  <a:cubicBezTo>
                    <a:pt x="3762" y="5615"/>
                    <a:pt x="3594" y="5447"/>
                    <a:pt x="3425" y="5335"/>
                  </a:cubicBezTo>
                  <a:cubicBezTo>
                    <a:pt x="3257" y="5222"/>
                    <a:pt x="3060" y="5138"/>
                    <a:pt x="2864" y="5138"/>
                  </a:cubicBezTo>
                  <a:cubicBezTo>
                    <a:pt x="2779" y="5138"/>
                    <a:pt x="2723" y="5138"/>
                    <a:pt x="2639" y="5166"/>
                  </a:cubicBezTo>
                  <a:cubicBezTo>
                    <a:pt x="2443" y="5222"/>
                    <a:pt x="2302" y="5363"/>
                    <a:pt x="2218" y="5503"/>
                  </a:cubicBezTo>
                  <a:cubicBezTo>
                    <a:pt x="2078" y="5728"/>
                    <a:pt x="2050" y="5980"/>
                    <a:pt x="1993" y="6205"/>
                  </a:cubicBezTo>
                  <a:cubicBezTo>
                    <a:pt x="1940" y="6445"/>
                    <a:pt x="1887" y="6685"/>
                    <a:pt x="1762" y="6900"/>
                  </a:cubicBezTo>
                  <a:lnTo>
                    <a:pt x="1762" y="6900"/>
                  </a:lnTo>
                  <a:cubicBezTo>
                    <a:pt x="1754" y="6885"/>
                    <a:pt x="1747" y="6869"/>
                    <a:pt x="1741" y="6851"/>
                  </a:cubicBezTo>
                  <a:cubicBezTo>
                    <a:pt x="1628" y="6570"/>
                    <a:pt x="1544" y="6008"/>
                    <a:pt x="1544" y="5587"/>
                  </a:cubicBezTo>
                  <a:cubicBezTo>
                    <a:pt x="1544" y="5531"/>
                    <a:pt x="1544" y="5475"/>
                    <a:pt x="1544" y="5391"/>
                  </a:cubicBezTo>
                  <a:lnTo>
                    <a:pt x="1544" y="5307"/>
                  </a:lnTo>
                  <a:cubicBezTo>
                    <a:pt x="1544" y="5082"/>
                    <a:pt x="1488" y="4857"/>
                    <a:pt x="1376" y="4661"/>
                  </a:cubicBezTo>
                  <a:cubicBezTo>
                    <a:pt x="1207" y="4380"/>
                    <a:pt x="1011" y="4127"/>
                    <a:pt x="814" y="3875"/>
                  </a:cubicBezTo>
                  <a:cubicBezTo>
                    <a:pt x="646" y="3594"/>
                    <a:pt x="505" y="3341"/>
                    <a:pt x="449" y="3117"/>
                  </a:cubicBezTo>
                  <a:lnTo>
                    <a:pt x="449" y="3089"/>
                  </a:lnTo>
                  <a:cubicBezTo>
                    <a:pt x="449" y="2948"/>
                    <a:pt x="562" y="2724"/>
                    <a:pt x="730" y="2443"/>
                  </a:cubicBezTo>
                  <a:cubicBezTo>
                    <a:pt x="1011" y="2050"/>
                    <a:pt x="1432" y="1629"/>
                    <a:pt x="1797" y="1292"/>
                  </a:cubicBezTo>
                  <a:cubicBezTo>
                    <a:pt x="1965" y="1123"/>
                    <a:pt x="2134" y="983"/>
                    <a:pt x="2246" y="871"/>
                  </a:cubicBezTo>
                  <a:cubicBezTo>
                    <a:pt x="2329" y="788"/>
                    <a:pt x="2381" y="736"/>
                    <a:pt x="2403" y="714"/>
                  </a:cubicBezTo>
                  <a:lnTo>
                    <a:pt x="2403" y="714"/>
                  </a:lnTo>
                  <a:lnTo>
                    <a:pt x="2415" y="730"/>
                  </a:lnTo>
                  <a:cubicBezTo>
                    <a:pt x="2639" y="562"/>
                    <a:pt x="2920" y="478"/>
                    <a:pt x="3201" y="478"/>
                  </a:cubicBezTo>
                  <a:close/>
                  <a:moveTo>
                    <a:pt x="3201" y="0"/>
                  </a:moveTo>
                  <a:cubicBezTo>
                    <a:pt x="2836" y="0"/>
                    <a:pt x="2471" y="113"/>
                    <a:pt x="2134" y="337"/>
                  </a:cubicBezTo>
                  <a:lnTo>
                    <a:pt x="2134" y="365"/>
                  </a:lnTo>
                  <a:cubicBezTo>
                    <a:pt x="2106" y="365"/>
                    <a:pt x="1600" y="787"/>
                    <a:pt x="1067" y="1320"/>
                  </a:cubicBezTo>
                  <a:cubicBezTo>
                    <a:pt x="814" y="1601"/>
                    <a:pt x="562" y="1881"/>
                    <a:pt x="365" y="2190"/>
                  </a:cubicBezTo>
                  <a:cubicBezTo>
                    <a:pt x="140" y="2471"/>
                    <a:pt x="0" y="2780"/>
                    <a:pt x="0" y="3089"/>
                  </a:cubicBezTo>
                  <a:lnTo>
                    <a:pt x="0" y="3201"/>
                  </a:lnTo>
                  <a:lnTo>
                    <a:pt x="5" y="3200"/>
                  </a:lnTo>
                  <a:lnTo>
                    <a:pt x="5" y="3200"/>
                  </a:lnTo>
                  <a:cubicBezTo>
                    <a:pt x="95" y="3691"/>
                    <a:pt x="397" y="4050"/>
                    <a:pt x="618" y="4408"/>
                  </a:cubicBezTo>
                  <a:cubicBezTo>
                    <a:pt x="758" y="4577"/>
                    <a:pt x="870" y="4745"/>
                    <a:pt x="955" y="4885"/>
                  </a:cubicBezTo>
                  <a:cubicBezTo>
                    <a:pt x="1039" y="5054"/>
                    <a:pt x="1095" y="5194"/>
                    <a:pt x="1095" y="5307"/>
                  </a:cubicBezTo>
                  <a:lnTo>
                    <a:pt x="1095" y="5363"/>
                  </a:lnTo>
                  <a:cubicBezTo>
                    <a:pt x="1067" y="5447"/>
                    <a:pt x="1067" y="5531"/>
                    <a:pt x="1067" y="5587"/>
                  </a:cubicBezTo>
                  <a:cubicBezTo>
                    <a:pt x="1067" y="5952"/>
                    <a:pt x="1123" y="6373"/>
                    <a:pt x="1207" y="6710"/>
                  </a:cubicBezTo>
                  <a:cubicBezTo>
                    <a:pt x="1263" y="6879"/>
                    <a:pt x="1292" y="7047"/>
                    <a:pt x="1376" y="7160"/>
                  </a:cubicBezTo>
                  <a:cubicBezTo>
                    <a:pt x="1404" y="7244"/>
                    <a:pt x="1460" y="7300"/>
                    <a:pt x="1516" y="7356"/>
                  </a:cubicBezTo>
                  <a:cubicBezTo>
                    <a:pt x="1572" y="7412"/>
                    <a:pt x="1656" y="7440"/>
                    <a:pt x="1769" y="7440"/>
                  </a:cubicBezTo>
                  <a:cubicBezTo>
                    <a:pt x="1853" y="7440"/>
                    <a:pt x="1937" y="7412"/>
                    <a:pt x="2021" y="7356"/>
                  </a:cubicBezTo>
                  <a:cubicBezTo>
                    <a:pt x="2078" y="7300"/>
                    <a:pt x="2106" y="7244"/>
                    <a:pt x="2162" y="7160"/>
                  </a:cubicBezTo>
                  <a:cubicBezTo>
                    <a:pt x="2386" y="6766"/>
                    <a:pt x="2415" y="6373"/>
                    <a:pt x="2499" y="6065"/>
                  </a:cubicBezTo>
                  <a:cubicBezTo>
                    <a:pt x="2527" y="5924"/>
                    <a:pt x="2555" y="5812"/>
                    <a:pt x="2611" y="5756"/>
                  </a:cubicBezTo>
                  <a:cubicBezTo>
                    <a:pt x="2667" y="5672"/>
                    <a:pt x="2695" y="5644"/>
                    <a:pt x="2779" y="5615"/>
                  </a:cubicBezTo>
                  <a:lnTo>
                    <a:pt x="2864" y="5587"/>
                  </a:lnTo>
                  <a:cubicBezTo>
                    <a:pt x="2948" y="5587"/>
                    <a:pt x="3060" y="5615"/>
                    <a:pt x="3173" y="5700"/>
                  </a:cubicBezTo>
                  <a:cubicBezTo>
                    <a:pt x="3341" y="5840"/>
                    <a:pt x="3537" y="6065"/>
                    <a:pt x="3706" y="6317"/>
                  </a:cubicBezTo>
                  <a:cubicBezTo>
                    <a:pt x="3874" y="6598"/>
                    <a:pt x="3987" y="6907"/>
                    <a:pt x="4015" y="7216"/>
                  </a:cubicBezTo>
                  <a:cubicBezTo>
                    <a:pt x="4071" y="7665"/>
                    <a:pt x="4071" y="8002"/>
                    <a:pt x="4099" y="8339"/>
                  </a:cubicBezTo>
                  <a:cubicBezTo>
                    <a:pt x="4127" y="8676"/>
                    <a:pt x="4239" y="9041"/>
                    <a:pt x="4520" y="9406"/>
                  </a:cubicBezTo>
                  <a:cubicBezTo>
                    <a:pt x="4773" y="9799"/>
                    <a:pt x="5222" y="10192"/>
                    <a:pt x="5755" y="10500"/>
                  </a:cubicBezTo>
                  <a:cubicBezTo>
                    <a:pt x="6289" y="10809"/>
                    <a:pt x="6935" y="11034"/>
                    <a:pt x="7636" y="11034"/>
                  </a:cubicBezTo>
                  <a:lnTo>
                    <a:pt x="7777" y="11034"/>
                  </a:lnTo>
                  <a:cubicBezTo>
                    <a:pt x="9152" y="10978"/>
                    <a:pt x="10612" y="10669"/>
                    <a:pt x="10612" y="10669"/>
                  </a:cubicBezTo>
                  <a:cubicBezTo>
                    <a:pt x="10668" y="10641"/>
                    <a:pt x="10725" y="10613"/>
                    <a:pt x="10753" y="10557"/>
                  </a:cubicBezTo>
                  <a:cubicBezTo>
                    <a:pt x="10753" y="10557"/>
                    <a:pt x="11258" y="9883"/>
                    <a:pt x="11763" y="8872"/>
                  </a:cubicBezTo>
                  <a:cubicBezTo>
                    <a:pt x="12269" y="7861"/>
                    <a:pt x="12802" y="6514"/>
                    <a:pt x="12802" y="5110"/>
                  </a:cubicBezTo>
                  <a:cubicBezTo>
                    <a:pt x="12802" y="4970"/>
                    <a:pt x="12802" y="4857"/>
                    <a:pt x="12774" y="4717"/>
                  </a:cubicBezTo>
                  <a:cubicBezTo>
                    <a:pt x="12690" y="3257"/>
                    <a:pt x="12044" y="2162"/>
                    <a:pt x="11455" y="1432"/>
                  </a:cubicBezTo>
                  <a:cubicBezTo>
                    <a:pt x="10837" y="702"/>
                    <a:pt x="10275" y="337"/>
                    <a:pt x="10247" y="337"/>
                  </a:cubicBezTo>
                  <a:cubicBezTo>
                    <a:pt x="10205" y="309"/>
                    <a:pt x="10163" y="295"/>
                    <a:pt x="10125" y="295"/>
                  </a:cubicBezTo>
                  <a:cubicBezTo>
                    <a:pt x="10086" y="295"/>
                    <a:pt x="10051" y="309"/>
                    <a:pt x="10023" y="337"/>
                  </a:cubicBezTo>
                  <a:cubicBezTo>
                    <a:pt x="9939" y="365"/>
                    <a:pt x="9882" y="450"/>
                    <a:pt x="9882" y="534"/>
                  </a:cubicBezTo>
                  <a:cubicBezTo>
                    <a:pt x="9882" y="562"/>
                    <a:pt x="9882" y="702"/>
                    <a:pt x="9714" y="927"/>
                  </a:cubicBezTo>
                  <a:cubicBezTo>
                    <a:pt x="9517" y="1123"/>
                    <a:pt x="9124" y="1376"/>
                    <a:pt x="8282" y="1517"/>
                  </a:cubicBezTo>
                  <a:lnTo>
                    <a:pt x="8284" y="1523"/>
                  </a:lnTo>
                  <a:lnTo>
                    <a:pt x="8284" y="1523"/>
                  </a:lnTo>
                  <a:cubicBezTo>
                    <a:pt x="8184" y="1545"/>
                    <a:pt x="8105" y="1545"/>
                    <a:pt x="8001" y="1545"/>
                  </a:cubicBezTo>
                  <a:cubicBezTo>
                    <a:pt x="7356" y="1545"/>
                    <a:pt x="6541" y="1180"/>
                    <a:pt x="5699" y="787"/>
                  </a:cubicBezTo>
                  <a:cubicBezTo>
                    <a:pt x="4857" y="422"/>
                    <a:pt x="4015" y="29"/>
                    <a:pt x="3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163;p64"/>
            <p:cNvSpPr/>
            <p:nvPr/>
          </p:nvSpPr>
          <p:spPr>
            <a:xfrm>
              <a:off x="4207250" y="2635575"/>
              <a:ext cx="66700" cy="50675"/>
            </a:xfrm>
            <a:custGeom>
              <a:avLst/>
              <a:gdLst/>
              <a:ahLst/>
              <a:cxnLst/>
              <a:rect l="l" t="t" r="r" b="b"/>
              <a:pathLst>
                <a:path w="2668" h="2027" extrusionOk="0">
                  <a:moveTo>
                    <a:pt x="2398" y="0"/>
                  </a:moveTo>
                  <a:cubicBezTo>
                    <a:pt x="2297" y="0"/>
                    <a:pt x="2190" y="80"/>
                    <a:pt x="2190" y="202"/>
                  </a:cubicBezTo>
                  <a:cubicBezTo>
                    <a:pt x="2162" y="258"/>
                    <a:pt x="2106" y="567"/>
                    <a:pt x="1966" y="848"/>
                  </a:cubicBezTo>
                  <a:cubicBezTo>
                    <a:pt x="1881" y="1016"/>
                    <a:pt x="1797" y="1156"/>
                    <a:pt x="1685" y="1269"/>
                  </a:cubicBezTo>
                  <a:cubicBezTo>
                    <a:pt x="1572" y="1409"/>
                    <a:pt x="1432" y="1493"/>
                    <a:pt x="1264" y="1521"/>
                  </a:cubicBezTo>
                  <a:cubicBezTo>
                    <a:pt x="1208" y="1549"/>
                    <a:pt x="1179" y="1549"/>
                    <a:pt x="1123" y="1549"/>
                  </a:cubicBezTo>
                  <a:cubicBezTo>
                    <a:pt x="1011" y="1549"/>
                    <a:pt x="927" y="1521"/>
                    <a:pt x="843" y="1437"/>
                  </a:cubicBezTo>
                  <a:cubicBezTo>
                    <a:pt x="730" y="1297"/>
                    <a:pt x="618" y="1072"/>
                    <a:pt x="562" y="876"/>
                  </a:cubicBezTo>
                  <a:cubicBezTo>
                    <a:pt x="534" y="763"/>
                    <a:pt x="506" y="679"/>
                    <a:pt x="506" y="623"/>
                  </a:cubicBezTo>
                  <a:lnTo>
                    <a:pt x="478" y="539"/>
                  </a:lnTo>
                  <a:lnTo>
                    <a:pt x="478" y="511"/>
                  </a:lnTo>
                  <a:cubicBezTo>
                    <a:pt x="452" y="410"/>
                    <a:pt x="360" y="310"/>
                    <a:pt x="260" y="310"/>
                  </a:cubicBezTo>
                  <a:cubicBezTo>
                    <a:pt x="249" y="310"/>
                    <a:pt x="237" y="311"/>
                    <a:pt x="225" y="314"/>
                  </a:cubicBezTo>
                  <a:cubicBezTo>
                    <a:pt x="85" y="342"/>
                    <a:pt x="0" y="455"/>
                    <a:pt x="0" y="567"/>
                  </a:cubicBezTo>
                  <a:cubicBezTo>
                    <a:pt x="0" y="595"/>
                    <a:pt x="56" y="904"/>
                    <a:pt x="197" y="1269"/>
                  </a:cubicBezTo>
                  <a:cubicBezTo>
                    <a:pt x="281" y="1437"/>
                    <a:pt x="365" y="1606"/>
                    <a:pt x="506" y="1774"/>
                  </a:cubicBezTo>
                  <a:cubicBezTo>
                    <a:pt x="674" y="1914"/>
                    <a:pt x="871" y="2027"/>
                    <a:pt x="1123" y="2027"/>
                  </a:cubicBezTo>
                  <a:cubicBezTo>
                    <a:pt x="1208" y="2027"/>
                    <a:pt x="1292" y="1999"/>
                    <a:pt x="1404" y="1971"/>
                  </a:cubicBezTo>
                  <a:cubicBezTo>
                    <a:pt x="1657" y="1914"/>
                    <a:pt x="1881" y="1746"/>
                    <a:pt x="2050" y="1578"/>
                  </a:cubicBezTo>
                  <a:cubicBezTo>
                    <a:pt x="2527" y="1016"/>
                    <a:pt x="2639" y="286"/>
                    <a:pt x="2639" y="258"/>
                  </a:cubicBezTo>
                  <a:cubicBezTo>
                    <a:pt x="2667" y="146"/>
                    <a:pt x="2583" y="5"/>
                    <a:pt x="2443" y="5"/>
                  </a:cubicBezTo>
                  <a:cubicBezTo>
                    <a:pt x="2428" y="2"/>
                    <a:pt x="2413" y="0"/>
                    <a:pt x="2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164;p64"/>
            <p:cNvSpPr/>
            <p:nvPr/>
          </p:nvSpPr>
          <p:spPr>
            <a:xfrm>
              <a:off x="4134950" y="2749975"/>
              <a:ext cx="383950" cy="124375"/>
            </a:xfrm>
            <a:custGeom>
              <a:avLst/>
              <a:gdLst/>
              <a:ahLst/>
              <a:cxnLst/>
              <a:rect l="l" t="t" r="r" b="b"/>
              <a:pathLst>
                <a:path w="15358" h="4975" extrusionOk="0">
                  <a:moveTo>
                    <a:pt x="9549" y="0"/>
                  </a:moveTo>
                  <a:cubicBezTo>
                    <a:pt x="9483" y="0"/>
                    <a:pt x="9416" y="2"/>
                    <a:pt x="9350" y="6"/>
                  </a:cubicBezTo>
                  <a:cubicBezTo>
                    <a:pt x="7188" y="146"/>
                    <a:pt x="2499" y="1887"/>
                    <a:pt x="1657" y="2785"/>
                  </a:cubicBezTo>
                  <a:cubicBezTo>
                    <a:pt x="843" y="3683"/>
                    <a:pt x="394" y="4469"/>
                    <a:pt x="394" y="4469"/>
                  </a:cubicBezTo>
                  <a:lnTo>
                    <a:pt x="1" y="4975"/>
                  </a:lnTo>
                  <a:cubicBezTo>
                    <a:pt x="1" y="4975"/>
                    <a:pt x="2948" y="4217"/>
                    <a:pt x="7272" y="3627"/>
                  </a:cubicBezTo>
                  <a:cubicBezTo>
                    <a:pt x="8093" y="3521"/>
                    <a:pt x="8880" y="3478"/>
                    <a:pt x="9617" y="3478"/>
                  </a:cubicBezTo>
                  <a:cubicBezTo>
                    <a:pt x="12785" y="3478"/>
                    <a:pt x="15021" y="4273"/>
                    <a:pt x="15021" y="4273"/>
                  </a:cubicBezTo>
                  <a:cubicBezTo>
                    <a:pt x="15021" y="4273"/>
                    <a:pt x="15357" y="3318"/>
                    <a:pt x="14319" y="2504"/>
                  </a:cubicBezTo>
                  <a:cubicBezTo>
                    <a:pt x="13339" y="1688"/>
                    <a:pt x="11647" y="0"/>
                    <a:pt x="9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165;p64"/>
            <p:cNvSpPr/>
            <p:nvPr/>
          </p:nvSpPr>
          <p:spPr>
            <a:xfrm>
              <a:off x="4128625" y="2744475"/>
              <a:ext cx="388875" cy="135675"/>
            </a:xfrm>
            <a:custGeom>
              <a:avLst/>
              <a:gdLst/>
              <a:ahLst/>
              <a:cxnLst/>
              <a:rect l="l" t="t" r="r" b="b"/>
              <a:pathLst>
                <a:path w="15555" h="5427" extrusionOk="0">
                  <a:moveTo>
                    <a:pt x="459" y="4555"/>
                  </a:moveTo>
                  <a:cubicBezTo>
                    <a:pt x="459" y="4555"/>
                    <a:pt x="459" y="4555"/>
                    <a:pt x="459" y="4555"/>
                  </a:cubicBezTo>
                  <a:lnTo>
                    <a:pt x="459" y="4555"/>
                  </a:lnTo>
                  <a:lnTo>
                    <a:pt x="459" y="4555"/>
                  </a:lnTo>
                  <a:close/>
                  <a:moveTo>
                    <a:pt x="9827" y="450"/>
                  </a:moveTo>
                  <a:cubicBezTo>
                    <a:pt x="10810" y="450"/>
                    <a:pt x="11708" y="843"/>
                    <a:pt x="12494" y="1377"/>
                  </a:cubicBezTo>
                  <a:cubicBezTo>
                    <a:pt x="13280" y="1882"/>
                    <a:pt x="13926" y="2500"/>
                    <a:pt x="14431" y="2893"/>
                  </a:cubicBezTo>
                  <a:cubicBezTo>
                    <a:pt x="14993" y="3342"/>
                    <a:pt x="15077" y="3791"/>
                    <a:pt x="15077" y="4100"/>
                  </a:cubicBezTo>
                  <a:cubicBezTo>
                    <a:pt x="15077" y="4133"/>
                    <a:pt x="15077" y="4161"/>
                    <a:pt x="15076" y="4185"/>
                  </a:cubicBezTo>
                  <a:lnTo>
                    <a:pt x="15076" y="4185"/>
                  </a:lnTo>
                  <a:cubicBezTo>
                    <a:pt x="14405" y="3978"/>
                    <a:pt x="12456" y="3454"/>
                    <a:pt x="9911" y="3454"/>
                  </a:cubicBezTo>
                  <a:cubicBezTo>
                    <a:pt x="9153" y="3454"/>
                    <a:pt x="8339" y="3510"/>
                    <a:pt x="7497" y="3623"/>
                  </a:cubicBezTo>
                  <a:cubicBezTo>
                    <a:pt x="4351" y="4029"/>
                    <a:pt x="1938" y="4552"/>
                    <a:pt x="843" y="4811"/>
                  </a:cubicBezTo>
                  <a:lnTo>
                    <a:pt x="843" y="4811"/>
                  </a:lnTo>
                  <a:lnTo>
                    <a:pt x="843" y="4802"/>
                  </a:lnTo>
                  <a:lnTo>
                    <a:pt x="871" y="4774"/>
                  </a:lnTo>
                  <a:cubicBezTo>
                    <a:pt x="955" y="4605"/>
                    <a:pt x="1377" y="3931"/>
                    <a:pt x="2078" y="3173"/>
                  </a:cubicBezTo>
                  <a:cubicBezTo>
                    <a:pt x="2247" y="3005"/>
                    <a:pt x="2696" y="2724"/>
                    <a:pt x="3258" y="2415"/>
                  </a:cubicBezTo>
                  <a:cubicBezTo>
                    <a:pt x="4128" y="1994"/>
                    <a:pt x="5335" y="1517"/>
                    <a:pt x="6514" y="1152"/>
                  </a:cubicBezTo>
                  <a:cubicBezTo>
                    <a:pt x="7693" y="787"/>
                    <a:pt x="8844" y="506"/>
                    <a:pt x="9631" y="450"/>
                  </a:cubicBezTo>
                  <a:close/>
                  <a:moveTo>
                    <a:pt x="9603" y="1"/>
                  </a:moveTo>
                  <a:cubicBezTo>
                    <a:pt x="8451" y="57"/>
                    <a:pt x="6739" y="534"/>
                    <a:pt x="5167" y="1124"/>
                  </a:cubicBezTo>
                  <a:cubicBezTo>
                    <a:pt x="4409" y="1405"/>
                    <a:pt x="3651" y="1714"/>
                    <a:pt x="3061" y="1994"/>
                  </a:cubicBezTo>
                  <a:cubicBezTo>
                    <a:pt x="2443" y="2303"/>
                    <a:pt x="1994" y="2584"/>
                    <a:pt x="1742" y="2865"/>
                  </a:cubicBezTo>
                  <a:cubicBezTo>
                    <a:pt x="968" y="3690"/>
                    <a:pt x="526" y="4420"/>
                    <a:pt x="459" y="4555"/>
                  </a:cubicBezTo>
                  <a:lnTo>
                    <a:pt x="459" y="4555"/>
                  </a:lnTo>
                  <a:lnTo>
                    <a:pt x="450" y="4549"/>
                  </a:lnTo>
                  <a:lnTo>
                    <a:pt x="85" y="5054"/>
                  </a:lnTo>
                  <a:cubicBezTo>
                    <a:pt x="1" y="5139"/>
                    <a:pt x="1" y="5251"/>
                    <a:pt x="57" y="5307"/>
                  </a:cubicBezTo>
                  <a:cubicBezTo>
                    <a:pt x="103" y="5376"/>
                    <a:pt x="188" y="5427"/>
                    <a:pt x="263" y="5427"/>
                  </a:cubicBezTo>
                  <a:cubicBezTo>
                    <a:pt x="279" y="5427"/>
                    <a:pt x="295" y="5424"/>
                    <a:pt x="310" y="5419"/>
                  </a:cubicBezTo>
                  <a:cubicBezTo>
                    <a:pt x="310" y="5419"/>
                    <a:pt x="506" y="5363"/>
                    <a:pt x="843" y="5279"/>
                  </a:cubicBezTo>
                  <a:cubicBezTo>
                    <a:pt x="1854" y="5054"/>
                    <a:pt x="4324" y="4521"/>
                    <a:pt x="7581" y="4072"/>
                  </a:cubicBezTo>
                  <a:cubicBezTo>
                    <a:pt x="8395" y="3960"/>
                    <a:pt x="9181" y="3931"/>
                    <a:pt x="9911" y="3931"/>
                  </a:cubicBezTo>
                  <a:cubicBezTo>
                    <a:pt x="11455" y="3931"/>
                    <a:pt x="12775" y="4128"/>
                    <a:pt x="13701" y="4324"/>
                  </a:cubicBezTo>
                  <a:cubicBezTo>
                    <a:pt x="14179" y="4409"/>
                    <a:pt x="14544" y="4521"/>
                    <a:pt x="14796" y="4577"/>
                  </a:cubicBezTo>
                  <a:cubicBezTo>
                    <a:pt x="14937" y="4633"/>
                    <a:pt x="15021" y="4661"/>
                    <a:pt x="15077" y="4689"/>
                  </a:cubicBezTo>
                  <a:cubicBezTo>
                    <a:pt x="15161" y="4689"/>
                    <a:pt x="15189" y="4718"/>
                    <a:pt x="15189" y="4718"/>
                  </a:cubicBezTo>
                  <a:cubicBezTo>
                    <a:pt x="15209" y="4722"/>
                    <a:pt x="15229" y="4725"/>
                    <a:pt x="15249" y="4725"/>
                  </a:cubicBezTo>
                  <a:cubicBezTo>
                    <a:pt x="15347" y="4725"/>
                    <a:pt x="15447" y="4670"/>
                    <a:pt x="15470" y="4577"/>
                  </a:cubicBezTo>
                  <a:cubicBezTo>
                    <a:pt x="15498" y="4549"/>
                    <a:pt x="15554" y="4381"/>
                    <a:pt x="15554" y="4100"/>
                  </a:cubicBezTo>
                  <a:cubicBezTo>
                    <a:pt x="15554" y="3707"/>
                    <a:pt x="15386" y="3061"/>
                    <a:pt x="14740" y="2528"/>
                  </a:cubicBezTo>
                  <a:cubicBezTo>
                    <a:pt x="14235" y="2135"/>
                    <a:pt x="13561" y="1517"/>
                    <a:pt x="12747" y="984"/>
                  </a:cubicBezTo>
                  <a:cubicBezTo>
                    <a:pt x="11905" y="422"/>
                    <a:pt x="10922" y="1"/>
                    <a:pt x="9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166;p64"/>
            <p:cNvSpPr/>
            <p:nvPr/>
          </p:nvSpPr>
          <p:spPr>
            <a:xfrm>
              <a:off x="3856300" y="3795025"/>
              <a:ext cx="103200" cy="213500"/>
            </a:xfrm>
            <a:custGeom>
              <a:avLst/>
              <a:gdLst/>
              <a:ahLst/>
              <a:cxnLst/>
              <a:rect l="l" t="t" r="r" b="b"/>
              <a:pathLst>
                <a:path w="4128" h="8540" extrusionOk="0">
                  <a:moveTo>
                    <a:pt x="2125" y="1"/>
                  </a:moveTo>
                  <a:cubicBezTo>
                    <a:pt x="1332" y="1"/>
                    <a:pt x="1" y="203"/>
                    <a:pt x="1" y="203"/>
                  </a:cubicBezTo>
                  <a:cubicBezTo>
                    <a:pt x="1" y="203"/>
                    <a:pt x="562" y="4134"/>
                    <a:pt x="759" y="5088"/>
                  </a:cubicBezTo>
                  <a:cubicBezTo>
                    <a:pt x="935" y="5969"/>
                    <a:pt x="2058" y="8540"/>
                    <a:pt x="2835" y="8540"/>
                  </a:cubicBezTo>
                  <a:cubicBezTo>
                    <a:pt x="2925" y="8540"/>
                    <a:pt x="3010" y="8505"/>
                    <a:pt x="3089" y="8429"/>
                  </a:cubicBezTo>
                  <a:cubicBezTo>
                    <a:pt x="3847" y="7699"/>
                    <a:pt x="4128" y="5201"/>
                    <a:pt x="3735" y="3937"/>
                  </a:cubicBezTo>
                  <a:cubicBezTo>
                    <a:pt x="3342" y="2702"/>
                    <a:pt x="2780" y="400"/>
                    <a:pt x="2696" y="119"/>
                  </a:cubicBezTo>
                  <a:cubicBezTo>
                    <a:pt x="2664" y="32"/>
                    <a:pt x="2436" y="1"/>
                    <a:pt x="2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167;p64"/>
            <p:cNvSpPr/>
            <p:nvPr/>
          </p:nvSpPr>
          <p:spPr>
            <a:xfrm>
              <a:off x="3850000" y="3788875"/>
              <a:ext cx="110200" cy="225325"/>
            </a:xfrm>
            <a:custGeom>
              <a:avLst/>
              <a:gdLst/>
              <a:ahLst/>
              <a:cxnLst/>
              <a:rect l="l" t="t" r="r" b="b"/>
              <a:pathLst>
                <a:path w="4408" h="9013" extrusionOk="0">
                  <a:moveTo>
                    <a:pt x="2415" y="477"/>
                  </a:moveTo>
                  <a:cubicBezTo>
                    <a:pt x="2555" y="477"/>
                    <a:pt x="2667" y="477"/>
                    <a:pt x="2724" y="506"/>
                  </a:cubicBezTo>
                  <a:lnTo>
                    <a:pt x="2737" y="506"/>
                  </a:lnTo>
                  <a:cubicBezTo>
                    <a:pt x="2759" y="600"/>
                    <a:pt x="2804" y="756"/>
                    <a:pt x="2864" y="955"/>
                  </a:cubicBezTo>
                  <a:cubicBezTo>
                    <a:pt x="3088" y="1797"/>
                    <a:pt x="3482" y="3313"/>
                    <a:pt x="3762" y="4268"/>
                  </a:cubicBezTo>
                  <a:cubicBezTo>
                    <a:pt x="3875" y="4604"/>
                    <a:pt x="3931" y="5082"/>
                    <a:pt x="3931" y="5559"/>
                  </a:cubicBezTo>
                  <a:cubicBezTo>
                    <a:pt x="3931" y="6149"/>
                    <a:pt x="3847" y="6794"/>
                    <a:pt x="3706" y="7328"/>
                  </a:cubicBezTo>
                  <a:cubicBezTo>
                    <a:pt x="3594" y="7861"/>
                    <a:pt x="3369" y="8310"/>
                    <a:pt x="3173" y="8507"/>
                  </a:cubicBezTo>
                  <a:cubicBezTo>
                    <a:pt x="3117" y="8535"/>
                    <a:pt x="3117" y="8535"/>
                    <a:pt x="3088" y="8563"/>
                  </a:cubicBezTo>
                  <a:cubicBezTo>
                    <a:pt x="3032" y="8563"/>
                    <a:pt x="2976" y="8535"/>
                    <a:pt x="2892" y="8479"/>
                  </a:cubicBezTo>
                  <a:cubicBezTo>
                    <a:pt x="2752" y="8395"/>
                    <a:pt x="2583" y="8170"/>
                    <a:pt x="2415" y="7917"/>
                  </a:cubicBezTo>
                  <a:cubicBezTo>
                    <a:pt x="2134" y="7524"/>
                    <a:pt x="1853" y="6991"/>
                    <a:pt x="1657" y="6514"/>
                  </a:cubicBezTo>
                  <a:cubicBezTo>
                    <a:pt x="1460" y="6008"/>
                    <a:pt x="1292" y="5559"/>
                    <a:pt x="1236" y="5306"/>
                  </a:cubicBezTo>
                  <a:cubicBezTo>
                    <a:pt x="1151" y="4829"/>
                    <a:pt x="955" y="3594"/>
                    <a:pt x="786" y="2499"/>
                  </a:cubicBezTo>
                  <a:cubicBezTo>
                    <a:pt x="666" y="1717"/>
                    <a:pt x="560" y="992"/>
                    <a:pt x="509" y="642"/>
                  </a:cubicBezTo>
                  <a:lnTo>
                    <a:pt x="509" y="642"/>
                  </a:lnTo>
                  <a:cubicBezTo>
                    <a:pt x="649" y="625"/>
                    <a:pt x="844" y="604"/>
                    <a:pt x="1067" y="590"/>
                  </a:cubicBezTo>
                  <a:cubicBezTo>
                    <a:pt x="1488" y="534"/>
                    <a:pt x="2022" y="477"/>
                    <a:pt x="2415" y="477"/>
                  </a:cubicBezTo>
                  <a:close/>
                  <a:moveTo>
                    <a:pt x="2415" y="0"/>
                  </a:moveTo>
                  <a:cubicBezTo>
                    <a:pt x="1572" y="0"/>
                    <a:pt x="225" y="225"/>
                    <a:pt x="225" y="225"/>
                  </a:cubicBezTo>
                  <a:cubicBezTo>
                    <a:pt x="84" y="225"/>
                    <a:pt x="0" y="365"/>
                    <a:pt x="28" y="477"/>
                  </a:cubicBezTo>
                  <a:cubicBezTo>
                    <a:pt x="28" y="477"/>
                    <a:pt x="590" y="4408"/>
                    <a:pt x="786" y="5391"/>
                  </a:cubicBezTo>
                  <a:cubicBezTo>
                    <a:pt x="871" y="5868"/>
                    <a:pt x="1207" y="6710"/>
                    <a:pt x="1601" y="7496"/>
                  </a:cubicBezTo>
                  <a:cubicBezTo>
                    <a:pt x="1825" y="7889"/>
                    <a:pt x="2050" y="8254"/>
                    <a:pt x="2274" y="8507"/>
                  </a:cubicBezTo>
                  <a:cubicBezTo>
                    <a:pt x="2387" y="8647"/>
                    <a:pt x="2499" y="8788"/>
                    <a:pt x="2639" y="8872"/>
                  </a:cubicBezTo>
                  <a:cubicBezTo>
                    <a:pt x="2780" y="8956"/>
                    <a:pt x="2920" y="9012"/>
                    <a:pt x="3088" y="9012"/>
                  </a:cubicBezTo>
                  <a:cubicBezTo>
                    <a:pt x="3229" y="9012"/>
                    <a:pt x="3369" y="8956"/>
                    <a:pt x="3482" y="8844"/>
                  </a:cubicBezTo>
                  <a:cubicBezTo>
                    <a:pt x="3818" y="8535"/>
                    <a:pt x="4015" y="8030"/>
                    <a:pt x="4183" y="7440"/>
                  </a:cubicBezTo>
                  <a:cubicBezTo>
                    <a:pt x="4324" y="6850"/>
                    <a:pt x="4408" y="6205"/>
                    <a:pt x="4408" y="5559"/>
                  </a:cubicBezTo>
                  <a:cubicBezTo>
                    <a:pt x="4408" y="5026"/>
                    <a:pt x="4352" y="4520"/>
                    <a:pt x="4211" y="4127"/>
                  </a:cubicBezTo>
                  <a:cubicBezTo>
                    <a:pt x="4015" y="3510"/>
                    <a:pt x="3790" y="2611"/>
                    <a:pt x="3594" y="1853"/>
                  </a:cubicBezTo>
                  <a:cubicBezTo>
                    <a:pt x="3482" y="1460"/>
                    <a:pt x="3397" y="1123"/>
                    <a:pt x="3313" y="842"/>
                  </a:cubicBezTo>
                  <a:cubicBezTo>
                    <a:pt x="3229" y="562"/>
                    <a:pt x="3173" y="365"/>
                    <a:pt x="3145" y="281"/>
                  </a:cubicBezTo>
                  <a:cubicBezTo>
                    <a:pt x="3117" y="169"/>
                    <a:pt x="3032" y="113"/>
                    <a:pt x="2976" y="84"/>
                  </a:cubicBezTo>
                  <a:cubicBezTo>
                    <a:pt x="2892" y="56"/>
                    <a:pt x="2808" y="28"/>
                    <a:pt x="2724" y="28"/>
                  </a:cubicBezTo>
                  <a:cubicBezTo>
                    <a:pt x="2611" y="28"/>
                    <a:pt x="2527" y="0"/>
                    <a:pt x="2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168;p64"/>
            <p:cNvSpPr/>
            <p:nvPr/>
          </p:nvSpPr>
          <p:spPr>
            <a:xfrm>
              <a:off x="3807875" y="3450575"/>
              <a:ext cx="162875" cy="381150"/>
            </a:xfrm>
            <a:custGeom>
              <a:avLst/>
              <a:gdLst/>
              <a:ahLst/>
              <a:cxnLst/>
              <a:rect l="l" t="t" r="r" b="b"/>
              <a:pathLst>
                <a:path w="6515" h="15246" extrusionOk="0">
                  <a:moveTo>
                    <a:pt x="843" y="0"/>
                  </a:moveTo>
                  <a:cubicBezTo>
                    <a:pt x="843" y="0"/>
                    <a:pt x="1" y="2723"/>
                    <a:pt x="1" y="4717"/>
                  </a:cubicBezTo>
                  <a:cubicBezTo>
                    <a:pt x="1" y="6682"/>
                    <a:pt x="338" y="8928"/>
                    <a:pt x="759" y="11848"/>
                  </a:cubicBezTo>
                  <a:cubicBezTo>
                    <a:pt x="1037" y="13546"/>
                    <a:pt x="2144" y="15245"/>
                    <a:pt x="3039" y="15245"/>
                  </a:cubicBezTo>
                  <a:cubicBezTo>
                    <a:pt x="3046" y="15245"/>
                    <a:pt x="3054" y="15245"/>
                    <a:pt x="3061" y="15245"/>
                  </a:cubicBezTo>
                  <a:cubicBezTo>
                    <a:pt x="5812" y="15104"/>
                    <a:pt x="4802" y="10023"/>
                    <a:pt x="5307" y="7075"/>
                  </a:cubicBezTo>
                  <a:cubicBezTo>
                    <a:pt x="5812" y="4127"/>
                    <a:pt x="6261" y="3959"/>
                    <a:pt x="6514" y="702"/>
                  </a:cubicBezTo>
                  <a:lnTo>
                    <a:pt x="8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169;p64"/>
            <p:cNvSpPr/>
            <p:nvPr/>
          </p:nvSpPr>
          <p:spPr>
            <a:xfrm>
              <a:off x="3802275" y="3444500"/>
              <a:ext cx="174775" cy="392825"/>
            </a:xfrm>
            <a:custGeom>
              <a:avLst/>
              <a:gdLst/>
              <a:ahLst/>
              <a:cxnLst/>
              <a:rect l="l" t="t" r="r" b="b"/>
              <a:pathLst>
                <a:path w="6991" h="15713" extrusionOk="0">
                  <a:moveTo>
                    <a:pt x="1047" y="1"/>
                  </a:moveTo>
                  <a:cubicBezTo>
                    <a:pt x="955" y="1"/>
                    <a:pt x="864" y="71"/>
                    <a:pt x="842" y="159"/>
                  </a:cubicBezTo>
                  <a:cubicBezTo>
                    <a:pt x="842" y="187"/>
                    <a:pt x="0" y="2910"/>
                    <a:pt x="0" y="4960"/>
                  </a:cubicBezTo>
                  <a:cubicBezTo>
                    <a:pt x="0" y="6953"/>
                    <a:pt x="309" y="9199"/>
                    <a:pt x="758" y="12147"/>
                  </a:cubicBezTo>
                  <a:cubicBezTo>
                    <a:pt x="899" y="13017"/>
                    <a:pt x="1264" y="13888"/>
                    <a:pt x="1685" y="14561"/>
                  </a:cubicBezTo>
                  <a:cubicBezTo>
                    <a:pt x="1909" y="14898"/>
                    <a:pt x="2162" y="15179"/>
                    <a:pt x="2415" y="15375"/>
                  </a:cubicBezTo>
                  <a:cubicBezTo>
                    <a:pt x="2695" y="15572"/>
                    <a:pt x="2976" y="15712"/>
                    <a:pt x="3257" y="15712"/>
                  </a:cubicBezTo>
                  <a:lnTo>
                    <a:pt x="3313" y="15712"/>
                  </a:lnTo>
                  <a:cubicBezTo>
                    <a:pt x="3678" y="15712"/>
                    <a:pt x="4015" y="15600"/>
                    <a:pt x="4296" y="15404"/>
                  </a:cubicBezTo>
                  <a:cubicBezTo>
                    <a:pt x="4773" y="15095"/>
                    <a:pt x="5054" y="14561"/>
                    <a:pt x="5222" y="13944"/>
                  </a:cubicBezTo>
                  <a:cubicBezTo>
                    <a:pt x="5503" y="13017"/>
                    <a:pt x="5531" y="11838"/>
                    <a:pt x="5559" y="10659"/>
                  </a:cubicBezTo>
                  <a:cubicBezTo>
                    <a:pt x="5587" y="9480"/>
                    <a:pt x="5587" y="8301"/>
                    <a:pt x="5756" y="7346"/>
                  </a:cubicBezTo>
                  <a:cubicBezTo>
                    <a:pt x="6008" y="5886"/>
                    <a:pt x="6261" y="5128"/>
                    <a:pt x="6457" y="4314"/>
                  </a:cubicBezTo>
                  <a:cubicBezTo>
                    <a:pt x="6654" y="3472"/>
                    <a:pt x="6850" y="2601"/>
                    <a:pt x="6963" y="945"/>
                  </a:cubicBezTo>
                  <a:cubicBezTo>
                    <a:pt x="6991" y="833"/>
                    <a:pt x="6878" y="720"/>
                    <a:pt x="6766" y="692"/>
                  </a:cubicBezTo>
                  <a:cubicBezTo>
                    <a:pt x="6626" y="692"/>
                    <a:pt x="6514" y="777"/>
                    <a:pt x="6514" y="917"/>
                  </a:cubicBezTo>
                  <a:cubicBezTo>
                    <a:pt x="6373" y="2545"/>
                    <a:pt x="6205" y="3388"/>
                    <a:pt x="6008" y="4174"/>
                  </a:cubicBezTo>
                  <a:cubicBezTo>
                    <a:pt x="5812" y="4988"/>
                    <a:pt x="5559" y="5802"/>
                    <a:pt x="5306" y="7290"/>
                  </a:cubicBezTo>
                  <a:cubicBezTo>
                    <a:pt x="5026" y="8778"/>
                    <a:pt x="5166" y="10799"/>
                    <a:pt x="5026" y="12428"/>
                  </a:cubicBezTo>
                  <a:cubicBezTo>
                    <a:pt x="4941" y="13242"/>
                    <a:pt x="4801" y="13972"/>
                    <a:pt x="4520" y="14449"/>
                  </a:cubicBezTo>
                  <a:cubicBezTo>
                    <a:pt x="4380" y="14702"/>
                    <a:pt x="4239" y="14898"/>
                    <a:pt x="4015" y="15039"/>
                  </a:cubicBezTo>
                  <a:cubicBezTo>
                    <a:pt x="3818" y="15151"/>
                    <a:pt x="3594" y="15235"/>
                    <a:pt x="3285" y="15263"/>
                  </a:cubicBezTo>
                  <a:lnTo>
                    <a:pt x="3257" y="15263"/>
                  </a:lnTo>
                  <a:cubicBezTo>
                    <a:pt x="3116" y="15263"/>
                    <a:pt x="2920" y="15179"/>
                    <a:pt x="2723" y="15011"/>
                  </a:cubicBezTo>
                  <a:cubicBezTo>
                    <a:pt x="2078" y="14505"/>
                    <a:pt x="1404" y="13270"/>
                    <a:pt x="1235" y="12063"/>
                  </a:cubicBezTo>
                  <a:cubicBezTo>
                    <a:pt x="786" y="9143"/>
                    <a:pt x="477" y="6897"/>
                    <a:pt x="477" y="4960"/>
                  </a:cubicBezTo>
                  <a:cubicBezTo>
                    <a:pt x="477" y="4005"/>
                    <a:pt x="674" y="2826"/>
                    <a:pt x="871" y="1900"/>
                  </a:cubicBezTo>
                  <a:cubicBezTo>
                    <a:pt x="983" y="1450"/>
                    <a:pt x="1067" y="1029"/>
                    <a:pt x="1151" y="749"/>
                  </a:cubicBezTo>
                  <a:cubicBezTo>
                    <a:pt x="1235" y="468"/>
                    <a:pt x="1292" y="299"/>
                    <a:pt x="1292" y="299"/>
                  </a:cubicBezTo>
                  <a:cubicBezTo>
                    <a:pt x="1320" y="187"/>
                    <a:pt x="1264" y="47"/>
                    <a:pt x="1123" y="19"/>
                  </a:cubicBezTo>
                  <a:cubicBezTo>
                    <a:pt x="1099" y="6"/>
                    <a:pt x="1073" y="1"/>
                    <a:pt x="10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170;p64"/>
            <p:cNvSpPr/>
            <p:nvPr/>
          </p:nvSpPr>
          <p:spPr>
            <a:xfrm>
              <a:off x="4094250" y="5104850"/>
              <a:ext cx="209875" cy="142550"/>
            </a:xfrm>
            <a:custGeom>
              <a:avLst/>
              <a:gdLst/>
              <a:ahLst/>
              <a:cxnLst/>
              <a:rect l="l" t="t" r="r" b="b"/>
              <a:pathLst>
                <a:path w="8395" h="5702" extrusionOk="0">
                  <a:moveTo>
                    <a:pt x="2570" y="1"/>
                  </a:moveTo>
                  <a:cubicBezTo>
                    <a:pt x="2394" y="1"/>
                    <a:pt x="1689" y="22"/>
                    <a:pt x="983" y="338"/>
                  </a:cubicBezTo>
                  <a:cubicBezTo>
                    <a:pt x="197" y="703"/>
                    <a:pt x="0" y="1209"/>
                    <a:pt x="253" y="1714"/>
                  </a:cubicBezTo>
                  <a:cubicBezTo>
                    <a:pt x="534" y="2219"/>
                    <a:pt x="1123" y="3427"/>
                    <a:pt x="2106" y="4016"/>
                  </a:cubicBezTo>
                  <a:cubicBezTo>
                    <a:pt x="3060" y="4634"/>
                    <a:pt x="4408" y="4914"/>
                    <a:pt x="5166" y="5420"/>
                  </a:cubicBezTo>
                  <a:cubicBezTo>
                    <a:pt x="5456" y="5606"/>
                    <a:pt x="5835" y="5701"/>
                    <a:pt x="6222" y="5701"/>
                  </a:cubicBezTo>
                  <a:cubicBezTo>
                    <a:pt x="6883" y="5701"/>
                    <a:pt x="7571" y="5425"/>
                    <a:pt x="7889" y="4858"/>
                  </a:cubicBezTo>
                  <a:cubicBezTo>
                    <a:pt x="8395" y="3960"/>
                    <a:pt x="7777" y="1939"/>
                    <a:pt x="7777" y="1939"/>
                  </a:cubicBezTo>
                  <a:cubicBezTo>
                    <a:pt x="7777" y="1939"/>
                    <a:pt x="5643" y="1405"/>
                    <a:pt x="4464" y="872"/>
                  </a:cubicBezTo>
                  <a:cubicBezTo>
                    <a:pt x="3313" y="338"/>
                    <a:pt x="2611" y="1"/>
                    <a:pt x="2611" y="1"/>
                  </a:cubicBezTo>
                  <a:cubicBezTo>
                    <a:pt x="2611" y="1"/>
                    <a:pt x="2597" y="1"/>
                    <a:pt x="2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171;p64"/>
            <p:cNvSpPr/>
            <p:nvPr/>
          </p:nvSpPr>
          <p:spPr>
            <a:xfrm>
              <a:off x="4092150" y="5099250"/>
              <a:ext cx="209875" cy="153750"/>
            </a:xfrm>
            <a:custGeom>
              <a:avLst/>
              <a:gdLst/>
              <a:ahLst/>
              <a:cxnLst/>
              <a:rect l="l" t="t" r="r" b="b"/>
              <a:pathLst>
                <a:path w="8395" h="6150" extrusionOk="0">
                  <a:moveTo>
                    <a:pt x="2584" y="451"/>
                  </a:moveTo>
                  <a:cubicBezTo>
                    <a:pt x="2619" y="467"/>
                    <a:pt x="3315" y="800"/>
                    <a:pt x="4464" y="1320"/>
                  </a:cubicBezTo>
                  <a:cubicBezTo>
                    <a:pt x="5502" y="1779"/>
                    <a:pt x="7224" y="2237"/>
                    <a:pt x="7687" y="2357"/>
                  </a:cubicBezTo>
                  <a:lnTo>
                    <a:pt x="7687" y="2357"/>
                  </a:lnTo>
                  <a:cubicBezTo>
                    <a:pt x="7765" y="2647"/>
                    <a:pt x="7945" y="3393"/>
                    <a:pt x="7945" y="4072"/>
                  </a:cubicBezTo>
                  <a:cubicBezTo>
                    <a:pt x="7945" y="4437"/>
                    <a:pt x="7889" y="4773"/>
                    <a:pt x="7777" y="4970"/>
                  </a:cubicBezTo>
                  <a:cubicBezTo>
                    <a:pt x="7636" y="5195"/>
                    <a:pt x="7412" y="5391"/>
                    <a:pt x="7159" y="5503"/>
                  </a:cubicBezTo>
                  <a:cubicBezTo>
                    <a:pt x="6906" y="5644"/>
                    <a:pt x="6598" y="5700"/>
                    <a:pt x="6289" y="5700"/>
                  </a:cubicBezTo>
                  <a:cubicBezTo>
                    <a:pt x="5952" y="5700"/>
                    <a:pt x="5615" y="5616"/>
                    <a:pt x="5390" y="5447"/>
                  </a:cubicBezTo>
                  <a:cubicBezTo>
                    <a:pt x="4969" y="5195"/>
                    <a:pt x="4436" y="4970"/>
                    <a:pt x="3874" y="4773"/>
                  </a:cubicBezTo>
                  <a:cubicBezTo>
                    <a:pt x="3341" y="4549"/>
                    <a:pt x="2751" y="4324"/>
                    <a:pt x="2302" y="4044"/>
                  </a:cubicBezTo>
                  <a:cubicBezTo>
                    <a:pt x="1404" y="3482"/>
                    <a:pt x="814" y="2331"/>
                    <a:pt x="562" y="1826"/>
                  </a:cubicBezTo>
                  <a:cubicBezTo>
                    <a:pt x="477" y="1713"/>
                    <a:pt x="477" y="1601"/>
                    <a:pt x="477" y="1517"/>
                  </a:cubicBezTo>
                  <a:cubicBezTo>
                    <a:pt x="477" y="1405"/>
                    <a:pt x="505" y="1292"/>
                    <a:pt x="618" y="1152"/>
                  </a:cubicBezTo>
                  <a:cubicBezTo>
                    <a:pt x="730" y="1040"/>
                    <a:pt x="898" y="899"/>
                    <a:pt x="1179" y="787"/>
                  </a:cubicBezTo>
                  <a:cubicBezTo>
                    <a:pt x="1748" y="502"/>
                    <a:pt x="2341" y="456"/>
                    <a:pt x="2584" y="451"/>
                  </a:cubicBezTo>
                  <a:close/>
                  <a:moveTo>
                    <a:pt x="2639" y="1"/>
                  </a:moveTo>
                  <a:cubicBezTo>
                    <a:pt x="2414" y="1"/>
                    <a:pt x="1713" y="29"/>
                    <a:pt x="983" y="338"/>
                  </a:cubicBezTo>
                  <a:cubicBezTo>
                    <a:pt x="674" y="506"/>
                    <a:pt x="421" y="675"/>
                    <a:pt x="253" y="871"/>
                  </a:cubicBezTo>
                  <a:cubicBezTo>
                    <a:pt x="84" y="1040"/>
                    <a:pt x="0" y="1292"/>
                    <a:pt x="0" y="1517"/>
                  </a:cubicBezTo>
                  <a:cubicBezTo>
                    <a:pt x="0" y="1713"/>
                    <a:pt x="56" y="1882"/>
                    <a:pt x="140" y="2050"/>
                  </a:cubicBezTo>
                  <a:cubicBezTo>
                    <a:pt x="393" y="2556"/>
                    <a:pt x="1011" y="3791"/>
                    <a:pt x="2050" y="4437"/>
                  </a:cubicBezTo>
                  <a:cubicBezTo>
                    <a:pt x="2583" y="4745"/>
                    <a:pt x="3173" y="4998"/>
                    <a:pt x="3706" y="5195"/>
                  </a:cubicBezTo>
                  <a:cubicBezTo>
                    <a:pt x="4267" y="5419"/>
                    <a:pt x="4773" y="5616"/>
                    <a:pt x="5138" y="5840"/>
                  </a:cubicBezTo>
                  <a:cubicBezTo>
                    <a:pt x="5475" y="6065"/>
                    <a:pt x="5868" y="6149"/>
                    <a:pt x="6289" y="6149"/>
                  </a:cubicBezTo>
                  <a:cubicBezTo>
                    <a:pt x="6654" y="6149"/>
                    <a:pt x="7047" y="6093"/>
                    <a:pt x="7356" y="5925"/>
                  </a:cubicBezTo>
                  <a:cubicBezTo>
                    <a:pt x="7693" y="5784"/>
                    <a:pt x="7973" y="5532"/>
                    <a:pt x="8170" y="5195"/>
                  </a:cubicBezTo>
                  <a:cubicBezTo>
                    <a:pt x="8338" y="4858"/>
                    <a:pt x="8394" y="4465"/>
                    <a:pt x="8394" y="4072"/>
                  </a:cubicBezTo>
                  <a:cubicBezTo>
                    <a:pt x="8394" y="3117"/>
                    <a:pt x="8086" y="2106"/>
                    <a:pt x="8086" y="2106"/>
                  </a:cubicBezTo>
                  <a:cubicBezTo>
                    <a:pt x="8058" y="2022"/>
                    <a:pt x="8001" y="1966"/>
                    <a:pt x="7917" y="1938"/>
                  </a:cubicBezTo>
                  <a:cubicBezTo>
                    <a:pt x="7917" y="1938"/>
                    <a:pt x="7805" y="1910"/>
                    <a:pt x="7580" y="1854"/>
                  </a:cubicBezTo>
                  <a:cubicBezTo>
                    <a:pt x="6935" y="1685"/>
                    <a:pt x="5503" y="1264"/>
                    <a:pt x="4660" y="899"/>
                  </a:cubicBezTo>
                  <a:cubicBezTo>
                    <a:pt x="4071" y="618"/>
                    <a:pt x="3594" y="394"/>
                    <a:pt x="3285" y="253"/>
                  </a:cubicBezTo>
                  <a:cubicBezTo>
                    <a:pt x="2948" y="113"/>
                    <a:pt x="2779" y="29"/>
                    <a:pt x="2779" y="29"/>
                  </a:cubicBezTo>
                  <a:lnTo>
                    <a:pt x="26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172;p64"/>
            <p:cNvSpPr/>
            <p:nvPr/>
          </p:nvSpPr>
          <p:spPr>
            <a:xfrm>
              <a:off x="4095650" y="5121025"/>
              <a:ext cx="197950" cy="126375"/>
            </a:xfrm>
            <a:custGeom>
              <a:avLst/>
              <a:gdLst/>
              <a:ahLst/>
              <a:cxnLst/>
              <a:rect l="l" t="t" r="r" b="b"/>
              <a:pathLst>
                <a:path w="7918" h="5055" extrusionOk="0">
                  <a:moveTo>
                    <a:pt x="450" y="0"/>
                  </a:moveTo>
                  <a:cubicBezTo>
                    <a:pt x="57" y="309"/>
                    <a:pt x="0" y="702"/>
                    <a:pt x="197" y="1067"/>
                  </a:cubicBezTo>
                  <a:cubicBezTo>
                    <a:pt x="478" y="1572"/>
                    <a:pt x="1067" y="2780"/>
                    <a:pt x="2050" y="3369"/>
                  </a:cubicBezTo>
                  <a:cubicBezTo>
                    <a:pt x="3004" y="3987"/>
                    <a:pt x="4352" y="4267"/>
                    <a:pt x="5110" y="4773"/>
                  </a:cubicBezTo>
                  <a:cubicBezTo>
                    <a:pt x="5400" y="4959"/>
                    <a:pt x="5779" y="5054"/>
                    <a:pt x="6166" y="5054"/>
                  </a:cubicBezTo>
                  <a:cubicBezTo>
                    <a:pt x="6827" y="5054"/>
                    <a:pt x="7515" y="4778"/>
                    <a:pt x="7833" y="4211"/>
                  </a:cubicBezTo>
                  <a:cubicBezTo>
                    <a:pt x="7861" y="4127"/>
                    <a:pt x="7889" y="4043"/>
                    <a:pt x="7918" y="3959"/>
                  </a:cubicBezTo>
                  <a:lnTo>
                    <a:pt x="7918" y="3959"/>
                  </a:lnTo>
                  <a:cubicBezTo>
                    <a:pt x="7377" y="4500"/>
                    <a:pt x="6619" y="4674"/>
                    <a:pt x="6043" y="4674"/>
                  </a:cubicBezTo>
                  <a:cubicBezTo>
                    <a:pt x="5871" y="4674"/>
                    <a:pt x="5716" y="4658"/>
                    <a:pt x="5587" y="4632"/>
                  </a:cubicBezTo>
                  <a:cubicBezTo>
                    <a:pt x="4914" y="4520"/>
                    <a:pt x="3706" y="3678"/>
                    <a:pt x="2948" y="3369"/>
                  </a:cubicBezTo>
                  <a:cubicBezTo>
                    <a:pt x="2162" y="3060"/>
                    <a:pt x="1264" y="2162"/>
                    <a:pt x="843" y="1404"/>
                  </a:cubicBezTo>
                  <a:cubicBezTo>
                    <a:pt x="534" y="842"/>
                    <a:pt x="450" y="281"/>
                    <a:pt x="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173;p64"/>
            <p:cNvSpPr/>
            <p:nvPr/>
          </p:nvSpPr>
          <p:spPr>
            <a:xfrm>
              <a:off x="4092150" y="5115125"/>
              <a:ext cx="208475" cy="137875"/>
            </a:xfrm>
            <a:custGeom>
              <a:avLst/>
              <a:gdLst/>
              <a:ahLst/>
              <a:cxnLst/>
              <a:rect l="l" t="t" r="r" b="b"/>
              <a:pathLst>
                <a:path w="8339" h="5515" extrusionOk="0">
                  <a:moveTo>
                    <a:pt x="606" y="0"/>
                  </a:moveTo>
                  <a:cubicBezTo>
                    <a:pt x="544" y="0"/>
                    <a:pt x="483" y="27"/>
                    <a:pt x="421" y="68"/>
                  </a:cubicBezTo>
                  <a:cubicBezTo>
                    <a:pt x="140" y="292"/>
                    <a:pt x="0" y="573"/>
                    <a:pt x="0" y="882"/>
                  </a:cubicBezTo>
                  <a:cubicBezTo>
                    <a:pt x="0" y="1078"/>
                    <a:pt x="56" y="1247"/>
                    <a:pt x="140" y="1415"/>
                  </a:cubicBezTo>
                  <a:cubicBezTo>
                    <a:pt x="393" y="1921"/>
                    <a:pt x="1011" y="3156"/>
                    <a:pt x="2050" y="3802"/>
                  </a:cubicBezTo>
                  <a:cubicBezTo>
                    <a:pt x="2583" y="4110"/>
                    <a:pt x="3173" y="4363"/>
                    <a:pt x="3706" y="4560"/>
                  </a:cubicBezTo>
                  <a:cubicBezTo>
                    <a:pt x="4267" y="4784"/>
                    <a:pt x="4773" y="4981"/>
                    <a:pt x="5138" y="5205"/>
                  </a:cubicBezTo>
                  <a:cubicBezTo>
                    <a:pt x="5475" y="5430"/>
                    <a:pt x="5868" y="5514"/>
                    <a:pt x="6289" y="5514"/>
                  </a:cubicBezTo>
                  <a:cubicBezTo>
                    <a:pt x="6654" y="5514"/>
                    <a:pt x="7047" y="5458"/>
                    <a:pt x="7356" y="5290"/>
                  </a:cubicBezTo>
                  <a:cubicBezTo>
                    <a:pt x="7693" y="5149"/>
                    <a:pt x="7973" y="4897"/>
                    <a:pt x="8170" y="4560"/>
                  </a:cubicBezTo>
                  <a:cubicBezTo>
                    <a:pt x="8226" y="4475"/>
                    <a:pt x="8254" y="4363"/>
                    <a:pt x="8282" y="4279"/>
                  </a:cubicBezTo>
                  <a:cubicBezTo>
                    <a:pt x="8338" y="4167"/>
                    <a:pt x="8282" y="4054"/>
                    <a:pt x="8198" y="3998"/>
                  </a:cubicBezTo>
                  <a:cubicBezTo>
                    <a:pt x="8155" y="3977"/>
                    <a:pt x="8112" y="3968"/>
                    <a:pt x="8072" y="3968"/>
                  </a:cubicBezTo>
                  <a:cubicBezTo>
                    <a:pt x="8008" y="3968"/>
                    <a:pt x="7952" y="3991"/>
                    <a:pt x="7917" y="4026"/>
                  </a:cubicBezTo>
                  <a:cubicBezTo>
                    <a:pt x="7443" y="4474"/>
                    <a:pt x="6796" y="4675"/>
                    <a:pt x="6278" y="4675"/>
                  </a:cubicBezTo>
                  <a:cubicBezTo>
                    <a:pt x="6243" y="4675"/>
                    <a:pt x="6210" y="4674"/>
                    <a:pt x="6176" y="4672"/>
                  </a:cubicBezTo>
                  <a:cubicBezTo>
                    <a:pt x="6008" y="4672"/>
                    <a:pt x="5868" y="4672"/>
                    <a:pt x="5783" y="4644"/>
                  </a:cubicBezTo>
                  <a:cubicBezTo>
                    <a:pt x="5503" y="4588"/>
                    <a:pt x="5025" y="4363"/>
                    <a:pt x="4548" y="4110"/>
                  </a:cubicBezTo>
                  <a:cubicBezTo>
                    <a:pt x="4071" y="3830"/>
                    <a:pt x="3594" y="3549"/>
                    <a:pt x="3173" y="3380"/>
                  </a:cubicBezTo>
                  <a:cubicBezTo>
                    <a:pt x="2836" y="3268"/>
                    <a:pt x="2414" y="2959"/>
                    <a:pt x="2078" y="2622"/>
                  </a:cubicBezTo>
                  <a:cubicBezTo>
                    <a:pt x="1713" y="2286"/>
                    <a:pt x="1376" y="1893"/>
                    <a:pt x="1179" y="1528"/>
                  </a:cubicBezTo>
                  <a:cubicBezTo>
                    <a:pt x="898" y="1022"/>
                    <a:pt x="814" y="489"/>
                    <a:pt x="814" y="236"/>
                  </a:cubicBezTo>
                  <a:cubicBezTo>
                    <a:pt x="814" y="124"/>
                    <a:pt x="758" y="68"/>
                    <a:pt x="674" y="12"/>
                  </a:cubicBezTo>
                  <a:cubicBezTo>
                    <a:pt x="651" y="4"/>
                    <a:pt x="62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174;p64"/>
            <p:cNvSpPr/>
            <p:nvPr/>
          </p:nvSpPr>
          <p:spPr>
            <a:xfrm>
              <a:off x="4480275" y="5126625"/>
              <a:ext cx="139000" cy="99000"/>
            </a:xfrm>
            <a:custGeom>
              <a:avLst/>
              <a:gdLst/>
              <a:ahLst/>
              <a:cxnLst/>
              <a:rect l="l" t="t" r="r" b="b"/>
              <a:pathLst>
                <a:path w="5560" h="396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53" y="1573"/>
                    <a:pt x="253" y="2191"/>
                  </a:cubicBezTo>
                  <a:cubicBezTo>
                    <a:pt x="253" y="2836"/>
                    <a:pt x="1320" y="3959"/>
                    <a:pt x="2415" y="3959"/>
                  </a:cubicBezTo>
                  <a:cubicBezTo>
                    <a:pt x="3538" y="3959"/>
                    <a:pt x="4633" y="3538"/>
                    <a:pt x="5110" y="2977"/>
                  </a:cubicBezTo>
                  <a:cubicBezTo>
                    <a:pt x="5559" y="2387"/>
                    <a:pt x="5391" y="422"/>
                    <a:pt x="5391" y="422"/>
                  </a:cubicBezTo>
                  <a:lnTo>
                    <a:pt x="5391" y="422"/>
                  </a:lnTo>
                  <a:cubicBezTo>
                    <a:pt x="5391" y="422"/>
                    <a:pt x="4066" y="627"/>
                    <a:pt x="2704" y="627"/>
                  </a:cubicBezTo>
                  <a:cubicBezTo>
                    <a:pt x="1597" y="627"/>
                    <a:pt x="466" y="49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175;p64"/>
            <p:cNvSpPr/>
            <p:nvPr/>
          </p:nvSpPr>
          <p:spPr>
            <a:xfrm>
              <a:off x="4474650" y="5120600"/>
              <a:ext cx="147425" cy="111325"/>
            </a:xfrm>
            <a:custGeom>
              <a:avLst/>
              <a:gdLst/>
              <a:ahLst/>
              <a:cxnLst/>
              <a:rect l="l" t="t" r="r" b="b"/>
              <a:pathLst>
                <a:path w="5897" h="4453" extrusionOk="0">
                  <a:moveTo>
                    <a:pt x="549" y="720"/>
                  </a:moveTo>
                  <a:lnTo>
                    <a:pt x="549" y="720"/>
                  </a:lnTo>
                  <a:cubicBezTo>
                    <a:pt x="780" y="831"/>
                    <a:pt x="1042" y="910"/>
                    <a:pt x="1320" y="972"/>
                  </a:cubicBezTo>
                  <a:cubicBezTo>
                    <a:pt x="1826" y="1056"/>
                    <a:pt x="2387" y="1112"/>
                    <a:pt x="2977" y="1112"/>
                  </a:cubicBezTo>
                  <a:cubicBezTo>
                    <a:pt x="3987" y="1112"/>
                    <a:pt x="4953" y="991"/>
                    <a:pt x="5394" y="926"/>
                  </a:cubicBezTo>
                  <a:lnTo>
                    <a:pt x="5394" y="926"/>
                  </a:lnTo>
                  <a:cubicBezTo>
                    <a:pt x="5419" y="1040"/>
                    <a:pt x="5419" y="1231"/>
                    <a:pt x="5419" y="1449"/>
                  </a:cubicBezTo>
                  <a:cubicBezTo>
                    <a:pt x="5419" y="1758"/>
                    <a:pt x="5391" y="2095"/>
                    <a:pt x="5363" y="2403"/>
                  </a:cubicBezTo>
                  <a:cubicBezTo>
                    <a:pt x="5307" y="2712"/>
                    <a:pt x="5223" y="2965"/>
                    <a:pt x="5138" y="3049"/>
                  </a:cubicBezTo>
                  <a:cubicBezTo>
                    <a:pt x="4942" y="3302"/>
                    <a:pt x="4577" y="3526"/>
                    <a:pt x="4128" y="3695"/>
                  </a:cubicBezTo>
                  <a:cubicBezTo>
                    <a:pt x="3707" y="3863"/>
                    <a:pt x="3173" y="3976"/>
                    <a:pt x="2640" y="3976"/>
                  </a:cubicBezTo>
                  <a:cubicBezTo>
                    <a:pt x="2163" y="3976"/>
                    <a:pt x="1685" y="3723"/>
                    <a:pt x="1292" y="3386"/>
                  </a:cubicBezTo>
                  <a:cubicBezTo>
                    <a:pt x="1124" y="3218"/>
                    <a:pt x="955" y="3049"/>
                    <a:pt x="843" y="2853"/>
                  </a:cubicBezTo>
                  <a:cubicBezTo>
                    <a:pt x="759" y="2684"/>
                    <a:pt x="703" y="2544"/>
                    <a:pt x="703" y="2432"/>
                  </a:cubicBezTo>
                  <a:cubicBezTo>
                    <a:pt x="703" y="2095"/>
                    <a:pt x="647" y="1533"/>
                    <a:pt x="590" y="1056"/>
                  </a:cubicBezTo>
                  <a:cubicBezTo>
                    <a:pt x="576" y="937"/>
                    <a:pt x="562" y="824"/>
                    <a:pt x="549" y="720"/>
                  </a:cubicBezTo>
                  <a:close/>
                  <a:moveTo>
                    <a:pt x="241" y="0"/>
                  </a:moveTo>
                  <a:cubicBezTo>
                    <a:pt x="207" y="0"/>
                    <a:pt x="172" y="7"/>
                    <a:pt x="141" y="17"/>
                  </a:cubicBezTo>
                  <a:cubicBezTo>
                    <a:pt x="29" y="73"/>
                    <a:pt x="1" y="157"/>
                    <a:pt x="1" y="270"/>
                  </a:cubicBezTo>
                  <a:cubicBezTo>
                    <a:pt x="1" y="270"/>
                    <a:pt x="57" y="663"/>
                    <a:pt x="113" y="1112"/>
                  </a:cubicBezTo>
                  <a:cubicBezTo>
                    <a:pt x="169" y="1589"/>
                    <a:pt x="225" y="2151"/>
                    <a:pt x="225" y="2432"/>
                  </a:cubicBezTo>
                  <a:cubicBezTo>
                    <a:pt x="225" y="2656"/>
                    <a:pt x="338" y="2881"/>
                    <a:pt x="450" y="3105"/>
                  </a:cubicBezTo>
                  <a:cubicBezTo>
                    <a:pt x="647" y="3442"/>
                    <a:pt x="955" y="3751"/>
                    <a:pt x="1348" y="4004"/>
                  </a:cubicBezTo>
                  <a:cubicBezTo>
                    <a:pt x="1713" y="4256"/>
                    <a:pt x="2163" y="4453"/>
                    <a:pt x="2640" y="4453"/>
                  </a:cubicBezTo>
                  <a:cubicBezTo>
                    <a:pt x="3229" y="4453"/>
                    <a:pt x="3791" y="4341"/>
                    <a:pt x="4296" y="4144"/>
                  </a:cubicBezTo>
                  <a:cubicBezTo>
                    <a:pt x="4802" y="3948"/>
                    <a:pt x="5223" y="3695"/>
                    <a:pt x="5503" y="3358"/>
                  </a:cubicBezTo>
                  <a:cubicBezTo>
                    <a:pt x="5700" y="3133"/>
                    <a:pt x="5756" y="2797"/>
                    <a:pt x="5812" y="2460"/>
                  </a:cubicBezTo>
                  <a:cubicBezTo>
                    <a:pt x="5868" y="2123"/>
                    <a:pt x="5896" y="1758"/>
                    <a:pt x="5896" y="1449"/>
                  </a:cubicBezTo>
                  <a:cubicBezTo>
                    <a:pt x="5896" y="1000"/>
                    <a:pt x="5868" y="663"/>
                    <a:pt x="5868" y="635"/>
                  </a:cubicBezTo>
                  <a:cubicBezTo>
                    <a:pt x="5840" y="579"/>
                    <a:pt x="5812" y="522"/>
                    <a:pt x="5756" y="494"/>
                  </a:cubicBezTo>
                  <a:cubicBezTo>
                    <a:pt x="5728" y="438"/>
                    <a:pt x="5644" y="438"/>
                    <a:pt x="5588" y="438"/>
                  </a:cubicBezTo>
                  <a:cubicBezTo>
                    <a:pt x="5588" y="438"/>
                    <a:pt x="5503" y="438"/>
                    <a:pt x="5363" y="466"/>
                  </a:cubicBezTo>
                  <a:cubicBezTo>
                    <a:pt x="4942" y="522"/>
                    <a:pt x="3959" y="635"/>
                    <a:pt x="2977" y="635"/>
                  </a:cubicBezTo>
                  <a:cubicBezTo>
                    <a:pt x="2415" y="635"/>
                    <a:pt x="1854" y="607"/>
                    <a:pt x="1405" y="494"/>
                  </a:cubicBezTo>
                  <a:cubicBezTo>
                    <a:pt x="955" y="410"/>
                    <a:pt x="590" y="270"/>
                    <a:pt x="394" y="73"/>
                  </a:cubicBezTo>
                  <a:cubicBezTo>
                    <a:pt x="358" y="20"/>
                    <a:pt x="300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176;p64"/>
            <p:cNvSpPr/>
            <p:nvPr/>
          </p:nvSpPr>
          <p:spPr>
            <a:xfrm>
              <a:off x="4485875" y="5175750"/>
              <a:ext cx="127775" cy="49875"/>
            </a:xfrm>
            <a:custGeom>
              <a:avLst/>
              <a:gdLst/>
              <a:ahLst/>
              <a:cxnLst/>
              <a:rect l="l" t="t" r="r" b="b"/>
              <a:pathLst>
                <a:path w="5111" h="1995" extrusionOk="0">
                  <a:moveTo>
                    <a:pt x="1" y="1"/>
                  </a:moveTo>
                  <a:cubicBezTo>
                    <a:pt x="29" y="85"/>
                    <a:pt x="29" y="169"/>
                    <a:pt x="29" y="226"/>
                  </a:cubicBezTo>
                  <a:cubicBezTo>
                    <a:pt x="29" y="871"/>
                    <a:pt x="1096" y="1994"/>
                    <a:pt x="2191" y="1994"/>
                  </a:cubicBezTo>
                  <a:cubicBezTo>
                    <a:pt x="3314" y="1994"/>
                    <a:pt x="4409" y="1573"/>
                    <a:pt x="4886" y="1012"/>
                  </a:cubicBezTo>
                  <a:cubicBezTo>
                    <a:pt x="4998" y="843"/>
                    <a:pt x="5083" y="619"/>
                    <a:pt x="5111" y="338"/>
                  </a:cubicBezTo>
                  <a:lnTo>
                    <a:pt x="5111" y="338"/>
                  </a:lnTo>
                  <a:cubicBezTo>
                    <a:pt x="4636" y="862"/>
                    <a:pt x="3739" y="1609"/>
                    <a:pt x="2697" y="1609"/>
                  </a:cubicBezTo>
                  <a:cubicBezTo>
                    <a:pt x="2567" y="1609"/>
                    <a:pt x="2436" y="1598"/>
                    <a:pt x="2303" y="1573"/>
                  </a:cubicBezTo>
                  <a:cubicBezTo>
                    <a:pt x="1180" y="1349"/>
                    <a:pt x="366" y="47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177;p64"/>
            <p:cNvSpPr/>
            <p:nvPr/>
          </p:nvSpPr>
          <p:spPr>
            <a:xfrm>
              <a:off x="4480275" y="5169875"/>
              <a:ext cx="139700" cy="62050"/>
            </a:xfrm>
            <a:custGeom>
              <a:avLst/>
              <a:gdLst/>
              <a:ahLst/>
              <a:cxnLst/>
              <a:rect l="l" t="t" r="r" b="b"/>
              <a:pathLst>
                <a:path w="5588" h="2482" extrusionOk="0">
                  <a:moveTo>
                    <a:pt x="1012" y="1359"/>
                  </a:moveTo>
                  <a:cubicBezTo>
                    <a:pt x="1374" y="1636"/>
                    <a:pt x="1814" y="1880"/>
                    <a:pt x="2324" y="2002"/>
                  </a:cubicBezTo>
                  <a:lnTo>
                    <a:pt x="2324" y="2002"/>
                  </a:lnTo>
                  <a:cubicBezTo>
                    <a:pt x="1878" y="1972"/>
                    <a:pt x="1435" y="1731"/>
                    <a:pt x="1067" y="1415"/>
                  </a:cubicBezTo>
                  <a:cubicBezTo>
                    <a:pt x="1049" y="1397"/>
                    <a:pt x="1030" y="1378"/>
                    <a:pt x="1012" y="1359"/>
                  </a:cubicBezTo>
                  <a:close/>
                  <a:moveTo>
                    <a:pt x="236" y="1"/>
                  </a:moveTo>
                  <a:cubicBezTo>
                    <a:pt x="213" y="1"/>
                    <a:pt x="190" y="4"/>
                    <a:pt x="169" y="11"/>
                  </a:cubicBezTo>
                  <a:cubicBezTo>
                    <a:pt x="57" y="39"/>
                    <a:pt x="0" y="152"/>
                    <a:pt x="0" y="236"/>
                  </a:cubicBezTo>
                  <a:cubicBezTo>
                    <a:pt x="0" y="320"/>
                    <a:pt x="0" y="404"/>
                    <a:pt x="0" y="461"/>
                  </a:cubicBezTo>
                  <a:cubicBezTo>
                    <a:pt x="0" y="685"/>
                    <a:pt x="113" y="910"/>
                    <a:pt x="225" y="1134"/>
                  </a:cubicBezTo>
                  <a:cubicBezTo>
                    <a:pt x="422" y="1471"/>
                    <a:pt x="730" y="1780"/>
                    <a:pt x="1123" y="2033"/>
                  </a:cubicBezTo>
                  <a:cubicBezTo>
                    <a:pt x="1488" y="2285"/>
                    <a:pt x="1938" y="2482"/>
                    <a:pt x="2415" y="2482"/>
                  </a:cubicBezTo>
                  <a:cubicBezTo>
                    <a:pt x="3004" y="2482"/>
                    <a:pt x="3566" y="2370"/>
                    <a:pt x="4071" y="2173"/>
                  </a:cubicBezTo>
                  <a:cubicBezTo>
                    <a:pt x="4577" y="1977"/>
                    <a:pt x="4998" y="1724"/>
                    <a:pt x="5278" y="1387"/>
                  </a:cubicBezTo>
                  <a:cubicBezTo>
                    <a:pt x="5447" y="1190"/>
                    <a:pt x="5531" y="910"/>
                    <a:pt x="5587" y="629"/>
                  </a:cubicBezTo>
                  <a:cubicBezTo>
                    <a:pt x="5587" y="517"/>
                    <a:pt x="5531" y="404"/>
                    <a:pt x="5447" y="376"/>
                  </a:cubicBezTo>
                  <a:cubicBezTo>
                    <a:pt x="5417" y="356"/>
                    <a:pt x="5384" y="347"/>
                    <a:pt x="5349" y="347"/>
                  </a:cubicBezTo>
                  <a:cubicBezTo>
                    <a:pt x="5287" y="347"/>
                    <a:pt x="5221" y="378"/>
                    <a:pt x="5166" y="432"/>
                  </a:cubicBezTo>
                  <a:cubicBezTo>
                    <a:pt x="4942" y="685"/>
                    <a:pt x="4605" y="966"/>
                    <a:pt x="4240" y="1219"/>
                  </a:cubicBezTo>
                  <a:cubicBezTo>
                    <a:pt x="3847" y="1443"/>
                    <a:pt x="3397" y="1612"/>
                    <a:pt x="2920" y="1612"/>
                  </a:cubicBezTo>
                  <a:cubicBezTo>
                    <a:pt x="2808" y="1612"/>
                    <a:pt x="2696" y="1612"/>
                    <a:pt x="2555" y="1584"/>
                  </a:cubicBezTo>
                  <a:cubicBezTo>
                    <a:pt x="1544" y="1387"/>
                    <a:pt x="786" y="545"/>
                    <a:pt x="422" y="96"/>
                  </a:cubicBezTo>
                  <a:cubicBezTo>
                    <a:pt x="379" y="32"/>
                    <a:pt x="306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178;p64"/>
            <p:cNvSpPr/>
            <p:nvPr/>
          </p:nvSpPr>
          <p:spPr>
            <a:xfrm>
              <a:off x="4017975" y="3637125"/>
              <a:ext cx="654625" cy="1546225"/>
            </a:xfrm>
            <a:custGeom>
              <a:avLst/>
              <a:gdLst/>
              <a:ahLst/>
              <a:cxnLst/>
              <a:rect l="l" t="t" r="r" b="b"/>
              <a:pathLst>
                <a:path w="26185" h="61849" extrusionOk="0">
                  <a:moveTo>
                    <a:pt x="360" y="0"/>
                  </a:moveTo>
                  <a:cubicBezTo>
                    <a:pt x="136" y="0"/>
                    <a:pt x="0" y="108"/>
                    <a:pt x="103" y="427"/>
                  </a:cubicBezTo>
                  <a:cubicBezTo>
                    <a:pt x="103" y="427"/>
                    <a:pt x="356" y="5677"/>
                    <a:pt x="216" y="7895"/>
                  </a:cubicBezTo>
                  <a:cubicBezTo>
                    <a:pt x="103" y="10141"/>
                    <a:pt x="412" y="21567"/>
                    <a:pt x="665" y="25329"/>
                  </a:cubicBezTo>
                  <a:cubicBezTo>
                    <a:pt x="918" y="29092"/>
                    <a:pt x="1760" y="37598"/>
                    <a:pt x="2321" y="41023"/>
                  </a:cubicBezTo>
                  <a:cubicBezTo>
                    <a:pt x="2911" y="44476"/>
                    <a:pt x="5915" y="58009"/>
                    <a:pt x="5915" y="58009"/>
                  </a:cubicBezTo>
                  <a:cubicBezTo>
                    <a:pt x="5915" y="58009"/>
                    <a:pt x="5297" y="59244"/>
                    <a:pt x="5466" y="59749"/>
                  </a:cubicBezTo>
                  <a:cubicBezTo>
                    <a:pt x="5606" y="60254"/>
                    <a:pt x="6841" y="61602"/>
                    <a:pt x="8666" y="61799"/>
                  </a:cubicBezTo>
                  <a:cubicBezTo>
                    <a:pt x="8981" y="61832"/>
                    <a:pt x="9254" y="61848"/>
                    <a:pt x="9490" y="61848"/>
                  </a:cubicBezTo>
                  <a:cubicBezTo>
                    <a:pt x="10643" y="61848"/>
                    <a:pt x="10941" y="61459"/>
                    <a:pt x="11221" y="60760"/>
                  </a:cubicBezTo>
                  <a:cubicBezTo>
                    <a:pt x="11586" y="59946"/>
                    <a:pt x="11726" y="57812"/>
                    <a:pt x="11839" y="56492"/>
                  </a:cubicBezTo>
                  <a:cubicBezTo>
                    <a:pt x="11951" y="55145"/>
                    <a:pt x="13046" y="52450"/>
                    <a:pt x="12653" y="48884"/>
                  </a:cubicBezTo>
                  <a:cubicBezTo>
                    <a:pt x="12288" y="45319"/>
                    <a:pt x="12990" y="32854"/>
                    <a:pt x="12990" y="32854"/>
                  </a:cubicBezTo>
                  <a:lnTo>
                    <a:pt x="13551" y="24319"/>
                  </a:lnTo>
                  <a:cubicBezTo>
                    <a:pt x="13551" y="24319"/>
                    <a:pt x="13944" y="34791"/>
                    <a:pt x="14337" y="36363"/>
                  </a:cubicBezTo>
                  <a:cubicBezTo>
                    <a:pt x="14702" y="37963"/>
                    <a:pt x="17622" y="55201"/>
                    <a:pt x="17931" y="56156"/>
                  </a:cubicBezTo>
                  <a:cubicBezTo>
                    <a:pt x="18240" y="57138"/>
                    <a:pt x="17987" y="58879"/>
                    <a:pt x="18184" y="59272"/>
                  </a:cubicBezTo>
                  <a:cubicBezTo>
                    <a:pt x="18380" y="59693"/>
                    <a:pt x="18549" y="60619"/>
                    <a:pt x="19054" y="61013"/>
                  </a:cubicBezTo>
                  <a:cubicBezTo>
                    <a:pt x="19375" y="61280"/>
                    <a:pt x="20375" y="61457"/>
                    <a:pt x="21271" y="61457"/>
                  </a:cubicBezTo>
                  <a:cubicBezTo>
                    <a:pt x="21786" y="61457"/>
                    <a:pt x="22266" y="61398"/>
                    <a:pt x="22563" y="61265"/>
                  </a:cubicBezTo>
                  <a:cubicBezTo>
                    <a:pt x="23377" y="60928"/>
                    <a:pt x="24051" y="60451"/>
                    <a:pt x="24051" y="60086"/>
                  </a:cubicBezTo>
                  <a:cubicBezTo>
                    <a:pt x="24051" y="59749"/>
                    <a:pt x="24360" y="58065"/>
                    <a:pt x="24248" y="57138"/>
                  </a:cubicBezTo>
                  <a:cubicBezTo>
                    <a:pt x="24163" y="56212"/>
                    <a:pt x="23911" y="55454"/>
                    <a:pt x="23911" y="55201"/>
                  </a:cubicBezTo>
                  <a:cubicBezTo>
                    <a:pt x="23911" y="54948"/>
                    <a:pt x="24669" y="41360"/>
                    <a:pt x="24669" y="37598"/>
                  </a:cubicBezTo>
                  <a:cubicBezTo>
                    <a:pt x="24669" y="33836"/>
                    <a:pt x="24220" y="29597"/>
                    <a:pt x="24220" y="29597"/>
                  </a:cubicBezTo>
                  <a:cubicBezTo>
                    <a:pt x="24220" y="29597"/>
                    <a:pt x="25680" y="18507"/>
                    <a:pt x="25932" y="14043"/>
                  </a:cubicBezTo>
                  <a:cubicBezTo>
                    <a:pt x="26185" y="9580"/>
                    <a:pt x="25876" y="5930"/>
                    <a:pt x="25623" y="4582"/>
                  </a:cubicBezTo>
                  <a:cubicBezTo>
                    <a:pt x="25371" y="3263"/>
                    <a:pt x="24922" y="371"/>
                    <a:pt x="24922" y="371"/>
                  </a:cubicBezTo>
                  <a:cubicBezTo>
                    <a:pt x="24922" y="371"/>
                    <a:pt x="19559" y="2027"/>
                    <a:pt x="15348" y="2168"/>
                  </a:cubicBezTo>
                  <a:cubicBezTo>
                    <a:pt x="12975" y="2231"/>
                    <a:pt x="11476" y="2366"/>
                    <a:pt x="10192" y="2366"/>
                  </a:cubicBezTo>
                  <a:cubicBezTo>
                    <a:pt x="9198" y="2366"/>
                    <a:pt x="8332" y="2285"/>
                    <a:pt x="7291" y="2027"/>
                  </a:cubicBezTo>
                  <a:cubicBezTo>
                    <a:pt x="4932" y="1466"/>
                    <a:pt x="1816" y="624"/>
                    <a:pt x="1563" y="427"/>
                  </a:cubicBezTo>
                  <a:cubicBezTo>
                    <a:pt x="1403" y="321"/>
                    <a:pt x="748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179;p64"/>
            <p:cNvSpPr/>
            <p:nvPr/>
          </p:nvSpPr>
          <p:spPr>
            <a:xfrm>
              <a:off x="4013525" y="3630950"/>
              <a:ext cx="661200" cy="1558175"/>
            </a:xfrm>
            <a:custGeom>
              <a:avLst/>
              <a:gdLst/>
              <a:ahLst/>
              <a:cxnLst/>
              <a:rect l="l" t="t" r="r" b="b"/>
              <a:pathLst>
                <a:path w="26448" h="62327" extrusionOk="0">
                  <a:moveTo>
                    <a:pt x="534" y="478"/>
                  </a:moveTo>
                  <a:cubicBezTo>
                    <a:pt x="674" y="478"/>
                    <a:pt x="927" y="534"/>
                    <a:pt x="1124" y="646"/>
                  </a:cubicBezTo>
                  <a:cubicBezTo>
                    <a:pt x="1236" y="674"/>
                    <a:pt x="1348" y="730"/>
                    <a:pt x="1432" y="786"/>
                  </a:cubicBezTo>
                  <a:cubicBezTo>
                    <a:pt x="1517" y="815"/>
                    <a:pt x="1573" y="871"/>
                    <a:pt x="1601" y="871"/>
                  </a:cubicBezTo>
                  <a:cubicBezTo>
                    <a:pt x="1629" y="899"/>
                    <a:pt x="1685" y="927"/>
                    <a:pt x="1713" y="955"/>
                  </a:cubicBezTo>
                  <a:cubicBezTo>
                    <a:pt x="1882" y="1011"/>
                    <a:pt x="2162" y="1123"/>
                    <a:pt x="2555" y="1236"/>
                  </a:cubicBezTo>
                  <a:cubicBezTo>
                    <a:pt x="3735" y="1573"/>
                    <a:pt x="5756" y="2106"/>
                    <a:pt x="7440" y="2499"/>
                  </a:cubicBezTo>
                  <a:cubicBezTo>
                    <a:pt x="8479" y="2780"/>
                    <a:pt x="9378" y="2836"/>
                    <a:pt x="10388" y="2836"/>
                  </a:cubicBezTo>
                  <a:cubicBezTo>
                    <a:pt x="11680" y="2836"/>
                    <a:pt x="13168" y="2724"/>
                    <a:pt x="15526" y="2639"/>
                  </a:cubicBezTo>
                  <a:cubicBezTo>
                    <a:pt x="19256" y="2541"/>
                    <a:pt x="23822" y="1242"/>
                    <a:pt x="24913" y="916"/>
                  </a:cubicBezTo>
                  <a:lnTo>
                    <a:pt x="24913" y="916"/>
                  </a:lnTo>
                  <a:cubicBezTo>
                    <a:pt x="25027" y="1635"/>
                    <a:pt x="25369" y="3775"/>
                    <a:pt x="25577" y="4885"/>
                  </a:cubicBezTo>
                  <a:cubicBezTo>
                    <a:pt x="25745" y="5840"/>
                    <a:pt x="25970" y="8086"/>
                    <a:pt x="25970" y="11006"/>
                  </a:cubicBezTo>
                  <a:cubicBezTo>
                    <a:pt x="25970" y="12016"/>
                    <a:pt x="25942" y="13111"/>
                    <a:pt x="25886" y="14262"/>
                  </a:cubicBezTo>
                  <a:cubicBezTo>
                    <a:pt x="25773" y="16480"/>
                    <a:pt x="25324" y="20383"/>
                    <a:pt x="24931" y="23724"/>
                  </a:cubicBezTo>
                  <a:cubicBezTo>
                    <a:pt x="24735" y="25380"/>
                    <a:pt x="24538" y="26924"/>
                    <a:pt x="24398" y="28019"/>
                  </a:cubicBezTo>
                  <a:cubicBezTo>
                    <a:pt x="24257" y="29142"/>
                    <a:pt x="24173" y="29816"/>
                    <a:pt x="24173" y="29816"/>
                  </a:cubicBezTo>
                  <a:lnTo>
                    <a:pt x="24173" y="29872"/>
                  </a:lnTo>
                  <a:cubicBezTo>
                    <a:pt x="24173" y="29872"/>
                    <a:pt x="24201" y="30153"/>
                    <a:pt x="24229" y="30602"/>
                  </a:cubicBezTo>
                  <a:cubicBezTo>
                    <a:pt x="24370" y="31949"/>
                    <a:pt x="24622" y="35038"/>
                    <a:pt x="24622" y="37845"/>
                  </a:cubicBezTo>
                  <a:cubicBezTo>
                    <a:pt x="24622" y="39698"/>
                    <a:pt x="24426" y="44050"/>
                    <a:pt x="24229" y="47952"/>
                  </a:cubicBezTo>
                  <a:cubicBezTo>
                    <a:pt x="24145" y="49889"/>
                    <a:pt x="24033" y="51742"/>
                    <a:pt x="23977" y="53090"/>
                  </a:cubicBezTo>
                  <a:cubicBezTo>
                    <a:pt x="23920" y="53792"/>
                    <a:pt x="23892" y="54353"/>
                    <a:pt x="23892" y="54746"/>
                  </a:cubicBezTo>
                  <a:cubicBezTo>
                    <a:pt x="23864" y="54971"/>
                    <a:pt x="23864" y="55111"/>
                    <a:pt x="23864" y="55223"/>
                  </a:cubicBezTo>
                  <a:cubicBezTo>
                    <a:pt x="23836" y="55364"/>
                    <a:pt x="23836" y="55420"/>
                    <a:pt x="23836" y="55448"/>
                  </a:cubicBezTo>
                  <a:cubicBezTo>
                    <a:pt x="23836" y="55532"/>
                    <a:pt x="23864" y="55645"/>
                    <a:pt x="23892" y="55785"/>
                  </a:cubicBezTo>
                  <a:cubicBezTo>
                    <a:pt x="23977" y="56150"/>
                    <a:pt x="24117" y="56739"/>
                    <a:pt x="24201" y="57413"/>
                  </a:cubicBezTo>
                  <a:cubicBezTo>
                    <a:pt x="24229" y="57526"/>
                    <a:pt x="24229" y="57666"/>
                    <a:pt x="24229" y="57806"/>
                  </a:cubicBezTo>
                  <a:cubicBezTo>
                    <a:pt x="24229" y="58256"/>
                    <a:pt x="24173" y="58817"/>
                    <a:pt x="24117" y="59294"/>
                  </a:cubicBezTo>
                  <a:cubicBezTo>
                    <a:pt x="24089" y="59519"/>
                    <a:pt x="24061" y="59743"/>
                    <a:pt x="24033" y="59912"/>
                  </a:cubicBezTo>
                  <a:cubicBezTo>
                    <a:pt x="24005" y="60108"/>
                    <a:pt x="24005" y="60249"/>
                    <a:pt x="24005" y="60333"/>
                  </a:cubicBezTo>
                  <a:cubicBezTo>
                    <a:pt x="24005" y="60361"/>
                    <a:pt x="23977" y="60417"/>
                    <a:pt x="23920" y="60501"/>
                  </a:cubicBezTo>
                  <a:cubicBezTo>
                    <a:pt x="23752" y="60726"/>
                    <a:pt x="23247" y="61063"/>
                    <a:pt x="22657" y="61316"/>
                  </a:cubicBezTo>
                  <a:cubicBezTo>
                    <a:pt x="22462" y="61389"/>
                    <a:pt x="22078" y="61462"/>
                    <a:pt x="21669" y="61462"/>
                  </a:cubicBezTo>
                  <a:cubicBezTo>
                    <a:pt x="21606" y="61462"/>
                    <a:pt x="21542" y="61460"/>
                    <a:pt x="21478" y="61456"/>
                  </a:cubicBezTo>
                  <a:cubicBezTo>
                    <a:pt x="21057" y="61456"/>
                    <a:pt x="20579" y="61428"/>
                    <a:pt x="20186" y="61344"/>
                  </a:cubicBezTo>
                  <a:cubicBezTo>
                    <a:pt x="19990" y="61316"/>
                    <a:pt x="19821" y="61260"/>
                    <a:pt x="19681" y="61231"/>
                  </a:cubicBezTo>
                  <a:cubicBezTo>
                    <a:pt x="19513" y="61175"/>
                    <a:pt x="19428" y="61119"/>
                    <a:pt x="19372" y="61091"/>
                  </a:cubicBezTo>
                  <a:cubicBezTo>
                    <a:pt x="19176" y="60923"/>
                    <a:pt x="19007" y="60642"/>
                    <a:pt x="18895" y="60305"/>
                  </a:cubicBezTo>
                  <a:cubicBezTo>
                    <a:pt x="18783" y="59996"/>
                    <a:pt x="18698" y="59659"/>
                    <a:pt x="18558" y="59435"/>
                  </a:cubicBezTo>
                  <a:cubicBezTo>
                    <a:pt x="18558" y="59407"/>
                    <a:pt x="18530" y="59294"/>
                    <a:pt x="18530" y="59126"/>
                  </a:cubicBezTo>
                  <a:cubicBezTo>
                    <a:pt x="18502" y="58957"/>
                    <a:pt x="18502" y="58761"/>
                    <a:pt x="18502" y="58536"/>
                  </a:cubicBezTo>
                  <a:cubicBezTo>
                    <a:pt x="18502" y="58424"/>
                    <a:pt x="18502" y="58312"/>
                    <a:pt x="18502" y="58171"/>
                  </a:cubicBezTo>
                  <a:cubicBezTo>
                    <a:pt x="18502" y="57582"/>
                    <a:pt x="18502" y="56880"/>
                    <a:pt x="18333" y="56346"/>
                  </a:cubicBezTo>
                  <a:cubicBezTo>
                    <a:pt x="18305" y="56290"/>
                    <a:pt x="18277" y="56178"/>
                    <a:pt x="18249" y="56010"/>
                  </a:cubicBezTo>
                  <a:cubicBezTo>
                    <a:pt x="17969" y="54662"/>
                    <a:pt x="17182" y="50170"/>
                    <a:pt x="16424" y="45846"/>
                  </a:cubicBezTo>
                  <a:cubicBezTo>
                    <a:pt x="16031" y="43685"/>
                    <a:pt x="15666" y="41551"/>
                    <a:pt x="15358" y="39867"/>
                  </a:cubicBezTo>
                  <a:cubicBezTo>
                    <a:pt x="15049" y="38182"/>
                    <a:pt x="14824" y="36947"/>
                    <a:pt x="14740" y="36582"/>
                  </a:cubicBezTo>
                  <a:cubicBezTo>
                    <a:pt x="14684" y="36385"/>
                    <a:pt x="14628" y="36048"/>
                    <a:pt x="14600" y="35627"/>
                  </a:cubicBezTo>
                  <a:cubicBezTo>
                    <a:pt x="14431" y="34083"/>
                    <a:pt x="14263" y="31332"/>
                    <a:pt x="14150" y="28945"/>
                  </a:cubicBezTo>
                  <a:cubicBezTo>
                    <a:pt x="14094" y="27738"/>
                    <a:pt x="14066" y="26643"/>
                    <a:pt x="14010" y="25857"/>
                  </a:cubicBezTo>
                  <a:cubicBezTo>
                    <a:pt x="13982" y="25043"/>
                    <a:pt x="13982" y="24566"/>
                    <a:pt x="13982" y="24538"/>
                  </a:cubicBezTo>
                  <a:cubicBezTo>
                    <a:pt x="13954" y="24425"/>
                    <a:pt x="13870" y="24341"/>
                    <a:pt x="13729" y="24313"/>
                  </a:cubicBezTo>
                  <a:cubicBezTo>
                    <a:pt x="13617" y="24313"/>
                    <a:pt x="13505" y="24425"/>
                    <a:pt x="13505" y="24538"/>
                  </a:cubicBezTo>
                  <a:lnTo>
                    <a:pt x="12943" y="33101"/>
                  </a:lnTo>
                  <a:lnTo>
                    <a:pt x="12915" y="33101"/>
                  </a:lnTo>
                  <a:cubicBezTo>
                    <a:pt x="12915" y="33101"/>
                    <a:pt x="12494" y="40793"/>
                    <a:pt x="12494" y="45818"/>
                  </a:cubicBezTo>
                  <a:cubicBezTo>
                    <a:pt x="12494" y="47194"/>
                    <a:pt x="12522" y="48373"/>
                    <a:pt x="12606" y="49159"/>
                  </a:cubicBezTo>
                  <a:cubicBezTo>
                    <a:pt x="12662" y="49665"/>
                    <a:pt x="12690" y="50170"/>
                    <a:pt x="12690" y="50647"/>
                  </a:cubicBezTo>
                  <a:cubicBezTo>
                    <a:pt x="12690" y="52023"/>
                    <a:pt x="12494" y="53258"/>
                    <a:pt x="12269" y="54269"/>
                  </a:cubicBezTo>
                  <a:cubicBezTo>
                    <a:pt x="12073" y="55308"/>
                    <a:pt x="11820" y="56094"/>
                    <a:pt x="11792" y="56711"/>
                  </a:cubicBezTo>
                  <a:cubicBezTo>
                    <a:pt x="11736" y="57385"/>
                    <a:pt x="11680" y="58256"/>
                    <a:pt x="11567" y="59042"/>
                  </a:cubicBezTo>
                  <a:cubicBezTo>
                    <a:pt x="11483" y="59828"/>
                    <a:pt x="11343" y="60558"/>
                    <a:pt x="11203" y="60923"/>
                  </a:cubicBezTo>
                  <a:cubicBezTo>
                    <a:pt x="11034" y="61260"/>
                    <a:pt x="10922" y="61484"/>
                    <a:pt x="10725" y="61624"/>
                  </a:cubicBezTo>
                  <a:cubicBezTo>
                    <a:pt x="10529" y="61765"/>
                    <a:pt x="10220" y="61849"/>
                    <a:pt x="9686" y="61849"/>
                  </a:cubicBezTo>
                  <a:cubicBezTo>
                    <a:pt x="9462" y="61849"/>
                    <a:pt x="9181" y="61849"/>
                    <a:pt x="8872" y="61821"/>
                  </a:cubicBezTo>
                  <a:cubicBezTo>
                    <a:pt x="8002" y="61709"/>
                    <a:pt x="7272" y="61344"/>
                    <a:pt x="6767" y="60951"/>
                  </a:cubicBezTo>
                  <a:cubicBezTo>
                    <a:pt x="6486" y="60754"/>
                    <a:pt x="6289" y="60530"/>
                    <a:pt x="6121" y="60361"/>
                  </a:cubicBezTo>
                  <a:cubicBezTo>
                    <a:pt x="5981" y="60165"/>
                    <a:pt x="5868" y="59996"/>
                    <a:pt x="5868" y="59940"/>
                  </a:cubicBezTo>
                  <a:cubicBezTo>
                    <a:pt x="5840" y="59912"/>
                    <a:pt x="5840" y="59856"/>
                    <a:pt x="5840" y="59800"/>
                  </a:cubicBezTo>
                  <a:cubicBezTo>
                    <a:pt x="5840" y="59575"/>
                    <a:pt x="5953" y="59210"/>
                    <a:pt x="6065" y="58901"/>
                  </a:cubicBezTo>
                  <a:cubicBezTo>
                    <a:pt x="6121" y="58761"/>
                    <a:pt x="6177" y="58620"/>
                    <a:pt x="6233" y="58508"/>
                  </a:cubicBezTo>
                  <a:cubicBezTo>
                    <a:pt x="6261" y="58480"/>
                    <a:pt x="6261" y="58424"/>
                    <a:pt x="6289" y="58396"/>
                  </a:cubicBezTo>
                  <a:lnTo>
                    <a:pt x="6318" y="58368"/>
                  </a:lnTo>
                  <a:cubicBezTo>
                    <a:pt x="6318" y="58312"/>
                    <a:pt x="6346" y="58256"/>
                    <a:pt x="6318" y="58199"/>
                  </a:cubicBezTo>
                  <a:cubicBezTo>
                    <a:pt x="6318" y="58199"/>
                    <a:pt x="6121" y="57357"/>
                    <a:pt x="5840" y="56038"/>
                  </a:cubicBezTo>
                  <a:cubicBezTo>
                    <a:pt x="4970" y="52079"/>
                    <a:pt x="3173" y="43825"/>
                    <a:pt x="2724" y="41242"/>
                  </a:cubicBezTo>
                  <a:cubicBezTo>
                    <a:pt x="2162" y="37817"/>
                    <a:pt x="1320" y="29310"/>
                    <a:pt x="1068" y="25576"/>
                  </a:cubicBezTo>
                  <a:cubicBezTo>
                    <a:pt x="871" y="22404"/>
                    <a:pt x="590" y="13785"/>
                    <a:pt x="590" y="9827"/>
                  </a:cubicBezTo>
                  <a:cubicBezTo>
                    <a:pt x="590" y="9097"/>
                    <a:pt x="618" y="8507"/>
                    <a:pt x="618" y="8170"/>
                  </a:cubicBezTo>
                  <a:cubicBezTo>
                    <a:pt x="646" y="7721"/>
                    <a:pt x="674" y="7131"/>
                    <a:pt x="674" y="6514"/>
                  </a:cubicBezTo>
                  <a:cubicBezTo>
                    <a:pt x="674" y="4015"/>
                    <a:pt x="506" y="674"/>
                    <a:pt x="506" y="674"/>
                  </a:cubicBezTo>
                  <a:lnTo>
                    <a:pt x="506" y="618"/>
                  </a:lnTo>
                  <a:cubicBezTo>
                    <a:pt x="478" y="562"/>
                    <a:pt x="478" y="534"/>
                    <a:pt x="478" y="506"/>
                  </a:cubicBezTo>
                  <a:lnTo>
                    <a:pt x="478" y="478"/>
                  </a:lnTo>
                  <a:close/>
                  <a:moveTo>
                    <a:pt x="534" y="0"/>
                  </a:moveTo>
                  <a:cubicBezTo>
                    <a:pt x="422" y="0"/>
                    <a:pt x="310" y="28"/>
                    <a:pt x="197" y="113"/>
                  </a:cubicBezTo>
                  <a:cubicBezTo>
                    <a:pt x="57" y="197"/>
                    <a:pt x="1" y="365"/>
                    <a:pt x="1" y="506"/>
                  </a:cubicBezTo>
                  <a:cubicBezTo>
                    <a:pt x="1" y="571"/>
                    <a:pt x="17" y="636"/>
                    <a:pt x="38" y="701"/>
                  </a:cubicBezTo>
                  <a:lnTo>
                    <a:pt x="38" y="701"/>
                  </a:lnTo>
                  <a:lnTo>
                    <a:pt x="29" y="702"/>
                  </a:lnTo>
                  <a:cubicBezTo>
                    <a:pt x="29" y="702"/>
                    <a:pt x="85" y="1545"/>
                    <a:pt x="113" y="2696"/>
                  </a:cubicBezTo>
                  <a:cubicBezTo>
                    <a:pt x="169" y="3819"/>
                    <a:pt x="197" y="5278"/>
                    <a:pt x="197" y="6514"/>
                  </a:cubicBezTo>
                  <a:cubicBezTo>
                    <a:pt x="197" y="7131"/>
                    <a:pt x="197" y="7693"/>
                    <a:pt x="169" y="8142"/>
                  </a:cubicBezTo>
                  <a:cubicBezTo>
                    <a:pt x="141" y="8507"/>
                    <a:pt x="141" y="9069"/>
                    <a:pt x="141" y="9827"/>
                  </a:cubicBezTo>
                  <a:cubicBezTo>
                    <a:pt x="141" y="13785"/>
                    <a:pt x="394" y="22404"/>
                    <a:pt x="618" y="25605"/>
                  </a:cubicBezTo>
                  <a:cubicBezTo>
                    <a:pt x="871" y="29367"/>
                    <a:pt x="1685" y="37845"/>
                    <a:pt x="2275" y="41326"/>
                  </a:cubicBezTo>
                  <a:cubicBezTo>
                    <a:pt x="2840" y="44639"/>
                    <a:pt x="5628" y="57226"/>
                    <a:pt x="5854" y="58246"/>
                  </a:cubicBezTo>
                  <a:lnTo>
                    <a:pt x="5854" y="58246"/>
                  </a:lnTo>
                  <a:cubicBezTo>
                    <a:pt x="5803" y="58338"/>
                    <a:pt x="5718" y="58511"/>
                    <a:pt x="5644" y="58733"/>
                  </a:cubicBezTo>
                  <a:cubicBezTo>
                    <a:pt x="5503" y="59070"/>
                    <a:pt x="5391" y="59463"/>
                    <a:pt x="5363" y="59800"/>
                  </a:cubicBezTo>
                  <a:cubicBezTo>
                    <a:pt x="5363" y="59884"/>
                    <a:pt x="5391" y="59968"/>
                    <a:pt x="5419" y="60080"/>
                  </a:cubicBezTo>
                  <a:lnTo>
                    <a:pt x="5419" y="60052"/>
                  </a:lnTo>
                  <a:cubicBezTo>
                    <a:pt x="5475" y="60249"/>
                    <a:pt x="5588" y="60445"/>
                    <a:pt x="5756" y="60642"/>
                  </a:cubicBezTo>
                  <a:cubicBezTo>
                    <a:pt x="6289" y="61288"/>
                    <a:pt x="7384" y="62102"/>
                    <a:pt x="8816" y="62270"/>
                  </a:cubicBezTo>
                  <a:cubicBezTo>
                    <a:pt x="9153" y="62298"/>
                    <a:pt x="9434" y="62326"/>
                    <a:pt x="9686" y="62326"/>
                  </a:cubicBezTo>
                  <a:cubicBezTo>
                    <a:pt x="10276" y="62326"/>
                    <a:pt x="10697" y="62214"/>
                    <a:pt x="11006" y="61989"/>
                  </a:cubicBezTo>
                  <a:cubicBezTo>
                    <a:pt x="11315" y="61765"/>
                    <a:pt x="11455" y="61456"/>
                    <a:pt x="11624" y="61119"/>
                  </a:cubicBezTo>
                  <a:cubicBezTo>
                    <a:pt x="11820" y="60642"/>
                    <a:pt x="11932" y="59912"/>
                    <a:pt x="12045" y="59098"/>
                  </a:cubicBezTo>
                  <a:cubicBezTo>
                    <a:pt x="12129" y="58284"/>
                    <a:pt x="12213" y="57413"/>
                    <a:pt x="12241" y="56739"/>
                  </a:cubicBezTo>
                  <a:cubicBezTo>
                    <a:pt x="12297" y="56234"/>
                    <a:pt x="12522" y="55392"/>
                    <a:pt x="12719" y="54381"/>
                  </a:cubicBezTo>
                  <a:cubicBezTo>
                    <a:pt x="12943" y="53342"/>
                    <a:pt x="13168" y="52079"/>
                    <a:pt x="13168" y="50647"/>
                  </a:cubicBezTo>
                  <a:cubicBezTo>
                    <a:pt x="13168" y="50142"/>
                    <a:pt x="13140" y="49637"/>
                    <a:pt x="13084" y="49103"/>
                  </a:cubicBezTo>
                  <a:cubicBezTo>
                    <a:pt x="12999" y="48373"/>
                    <a:pt x="12971" y="47194"/>
                    <a:pt x="12971" y="45818"/>
                  </a:cubicBezTo>
                  <a:cubicBezTo>
                    <a:pt x="12971" y="43320"/>
                    <a:pt x="13084" y="40147"/>
                    <a:pt x="13168" y="37592"/>
                  </a:cubicBezTo>
                  <a:cubicBezTo>
                    <a:pt x="13224" y="36329"/>
                    <a:pt x="13280" y="35206"/>
                    <a:pt x="13336" y="34392"/>
                  </a:cubicBezTo>
                  <a:cubicBezTo>
                    <a:pt x="13364" y="33606"/>
                    <a:pt x="13392" y="33129"/>
                    <a:pt x="13392" y="33129"/>
                  </a:cubicBezTo>
                  <a:lnTo>
                    <a:pt x="13679" y="28962"/>
                  </a:lnTo>
                  <a:lnTo>
                    <a:pt x="13679" y="28962"/>
                  </a:lnTo>
                  <a:cubicBezTo>
                    <a:pt x="13695" y="29306"/>
                    <a:pt x="13712" y="29657"/>
                    <a:pt x="13729" y="30012"/>
                  </a:cubicBezTo>
                  <a:cubicBezTo>
                    <a:pt x="13813" y="31416"/>
                    <a:pt x="13898" y="32876"/>
                    <a:pt x="13982" y="34083"/>
                  </a:cubicBezTo>
                  <a:cubicBezTo>
                    <a:pt x="14038" y="34673"/>
                    <a:pt x="14066" y="35234"/>
                    <a:pt x="14122" y="35683"/>
                  </a:cubicBezTo>
                  <a:cubicBezTo>
                    <a:pt x="14178" y="36105"/>
                    <a:pt x="14235" y="36470"/>
                    <a:pt x="14263" y="36666"/>
                  </a:cubicBezTo>
                  <a:cubicBezTo>
                    <a:pt x="14375" y="37059"/>
                    <a:pt x="14628" y="38435"/>
                    <a:pt x="14965" y="40288"/>
                  </a:cubicBezTo>
                  <a:cubicBezTo>
                    <a:pt x="15442" y="43067"/>
                    <a:pt x="16116" y="46941"/>
                    <a:pt x="16705" y="50198"/>
                  </a:cubicBezTo>
                  <a:cubicBezTo>
                    <a:pt x="16986" y="51826"/>
                    <a:pt x="17267" y="53286"/>
                    <a:pt x="17463" y="54409"/>
                  </a:cubicBezTo>
                  <a:cubicBezTo>
                    <a:pt x="17575" y="54971"/>
                    <a:pt x="17660" y="55420"/>
                    <a:pt x="17716" y="55785"/>
                  </a:cubicBezTo>
                  <a:cubicBezTo>
                    <a:pt x="17800" y="56150"/>
                    <a:pt x="17856" y="56375"/>
                    <a:pt x="17884" y="56487"/>
                  </a:cubicBezTo>
                  <a:cubicBezTo>
                    <a:pt x="18025" y="56908"/>
                    <a:pt x="18053" y="57582"/>
                    <a:pt x="18025" y="58171"/>
                  </a:cubicBezTo>
                  <a:cubicBezTo>
                    <a:pt x="18025" y="58312"/>
                    <a:pt x="18025" y="58424"/>
                    <a:pt x="18025" y="58536"/>
                  </a:cubicBezTo>
                  <a:cubicBezTo>
                    <a:pt x="18025" y="58761"/>
                    <a:pt x="18025" y="58985"/>
                    <a:pt x="18053" y="59154"/>
                  </a:cubicBezTo>
                  <a:cubicBezTo>
                    <a:pt x="18053" y="59350"/>
                    <a:pt x="18081" y="59491"/>
                    <a:pt x="18165" y="59631"/>
                  </a:cubicBezTo>
                  <a:cubicBezTo>
                    <a:pt x="18249" y="59800"/>
                    <a:pt x="18333" y="60137"/>
                    <a:pt x="18474" y="60473"/>
                  </a:cubicBezTo>
                  <a:cubicBezTo>
                    <a:pt x="18586" y="60838"/>
                    <a:pt x="18783" y="61203"/>
                    <a:pt x="19092" y="61456"/>
                  </a:cubicBezTo>
                  <a:cubicBezTo>
                    <a:pt x="19204" y="61540"/>
                    <a:pt x="19344" y="61596"/>
                    <a:pt x="19513" y="61653"/>
                  </a:cubicBezTo>
                  <a:cubicBezTo>
                    <a:pt x="20018" y="61849"/>
                    <a:pt x="20776" y="61933"/>
                    <a:pt x="21478" y="61933"/>
                  </a:cubicBezTo>
                  <a:cubicBezTo>
                    <a:pt x="22011" y="61933"/>
                    <a:pt x="22489" y="61877"/>
                    <a:pt x="22854" y="61737"/>
                  </a:cubicBezTo>
                  <a:cubicBezTo>
                    <a:pt x="23275" y="61540"/>
                    <a:pt x="23640" y="61344"/>
                    <a:pt x="23948" y="61119"/>
                  </a:cubicBezTo>
                  <a:cubicBezTo>
                    <a:pt x="24089" y="61007"/>
                    <a:pt x="24201" y="60895"/>
                    <a:pt x="24313" y="60782"/>
                  </a:cubicBezTo>
                  <a:cubicBezTo>
                    <a:pt x="24398" y="60642"/>
                    <a:pt x="24454" y="60501"/>
                    <a:pt x="24454" y="60333"/>
                  </a:cubicBezTo>
                  <a:cubicBezTo>
                    <a:pt x="24454" y="60305"/>
                    <a:pt x="24482" y="60165"/>
                    <a:pt x="24510" y="59968"/>
                  </a:cubicBezTo>
                  <a:cubicBezTo>
                    <a:pt x="24566" y="59463"/>
                    <a:pt x="24678" y="58536"/>
                    <a:pt x="24678" y="57806"/>
                  </a:cubicBezTo>
                  <a:cubicBezTo>
                    <a:pt x="24678" y="57666"/>
                    <a:pt x="24678" y="57497"/>
                    <a:pt x="24678" y="57357"/>
                  </a:cubicBezTo>
                  <a:cubicBezTo>
                    <a:pt x="24622" y="56880"/>
                    <a:pt x="24538" y="56459"/>
                    <a:pt x="24454" y="56122"/>
                  </a:cubicBezTo>
                  <a:cubicBezTo>
                    <a:pt x="24398" y="55953"/>
                    <a:pt x="24370" y="55785"/>
                    <a:pt x="24341" y="55673"/>
                  </a:cubicBezTo>
                  <a:cubicBezTo>
                    <a:pt x="24313" y="55560"/>
                    <a:pt x="24313" y="55476"/>
                    <a:pt x="24313" y="55448"/>
                  </a:cubicBezTo>
                  <a:cubicBezTo>
                    <a:pt x="24313" y="55448"/>
                    <a:pt x="24313" y="55364"/>
                    <a:pt x="24313" y="55252"/>
                  </a:cubicBezTo>
                  <a:cubicBezTo>
                    <a:pt x="24398" y="53539"/>
                    <a:pt x="25071" y="41383"/>
                    <a:pt x="25071" y="37845"/>
                  </a:cubicBezTo>
                  <a:cubicBezTo>
                    <a:pt x="25071" y="34242"/>
                    <a:pt x="24665" y="30259"/>
                    <a:pt x="24625" y="29874"/>
                  </a:cubicBezTo>
                  <a:lnTo>
                    <a:pt x="24625" y="29874"/>
                  </a:lnTo>
                  <a:cubicBezTo>
                    <a:pt x="24701" y="29280"/>
                    <a:pt x="26117" y="18662"/>
                    <a:pt x="26363" y="14290"/>
                  </a:cubicBezTo>
                  <a:cubicBezTo>
                    <a:pt x="26419" y="13139"/>
                    <a:pt x="26447" y="12016"/>
                    <a:pt x="26447" y="11006"/>
                  </a:cubicBezTo>
                  <a:cubicBezTo>
                    <a:pt x="26447" y="8058"/>
                    <a:pt x="26222" y="5812"/>
                    <a:pt x="26026" y="4801"/>
                  </a:cubicBezTo>
                  <a:cubicBezTo>
                    <a:pt x="25914" y="4127"/>
                    <a:pt x="25717" y="3089"/>
                    <a:pt x="25577" y="2190"/>
                  </a:cubicBezTo>
                  <a:cubicBezTo>
                    <a:pt x="25436" y="1292"/>
                    <a:pt x="25324" y="590"/>
                    <a:pt x="25324" y="590"/>
                  </a:cubicBezTo>
                  <a:cubicBezTo>
                    <a:pt x="25324" y="534"/>
                    <a:pt x="25268" y="450"/>
                    <a:pt x="25212" y="422"/>
                  </a:cubicBezTo>
                  <a:cubicBezTo>
                    <a:pt x="25156" y="393"/>
                    <a:pt x="25100" y="393"/>
                    <a:pt x="25043" y="393"/>
                  </a:cubicBezTo>
                  <a:cubicBezTo>
                    <a:pt x="25015" y="393"/>
                    <a:pt x="24959" y="422"/>
                    <a:pt x="24791" y="478"/>
                  </a:cubicBezTo>
                  <a:cubicBezTo>
                    <a:pt x="23724" y="786"/>
                    <a:pt x="19148" y="2078"/>
                    <a:pt x="15526" y="2190"/>
                  </a:cubicBezTo>
                  <a:cubicBezTo>
                    <a:pt x="13140" y="2246"/>
                    <a:pt x="11652" y="2387"/>
                    <a:pt x="10388" y="2387"/>
                  </a:cubicBezTo>
                  <a:cubicBezTo>
                    <a:pt x="9378" y="2387"/>
                    <a:pt x="8563" y="2303"/>
                    <a:pt x="7525" y="2050"/>
                  </a:cubicBezTo>
                  <a:cubicBezTo>
                    <a:pt x="6346" y="1769"/>
                    <a:pt x="4998" y="1432"/>
                    <a:pt x="3875" y="1123"/>
                  </a:cubicBezTo>
                  <a:cubicBezTo>
                    <a:pt x="3342" y="955"/>
                    <a:pt x="2836" y="815"/>
                    <a:pt x="2471" y="702"/>
                  </a:cubicBezTo>
                  <a:cubicBezTo>
                    <a:pt x="2303" y="646"/>
                    <a:pt x="2162" y="618"/>
                    <a:pt x="2050" y="562"/>
                  </a:cubicBezTo>
                  <a:cubicBezTo>
                    <a:pt x="1994" y="562"/>
                    <a:pt x="1938" y="534"/>
                    <a:pt x="1910" y="506"/>
                  </a:cubicBezTo>
                  <a:lnTo>
                    <a:pt x="1882" y="506"/>
                  </a:lnTo>
                  <a:cubicBezTo>
                    <a:pt x="1826" y="450"/>
                    <a:pt x="1741" y="422"/>
                    <a:pt x="1657" y="365"/>
                  </a:cubicBezTo>
                  <a:cubicBezTo>
                    <a:pt x="1517" y="281"/>
                    <a:pt x="1320" y="197"/>
                    <a:pt x="1124" y="141"/>
                  </a:cubicBezTo>
                  <a:cubicBezTo>
                    <a:pt x="927" y="57"/>
                    <a:pt x="731" y="0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180;p64"/>
            <p:cNvSpPr/>
            <p:nvPr/>
          </p:nvSpPr>
          <p:spPr>
            <a:xfrm>
              <a:off x="4350425" y="4004350"/>
              <a:ext cx="40025" cy="246475"/>
            </a:xfrm>
            <a:custGeom>
              <a:avLst/>
              <a:gdLst/>
              <a:ahLst/>
              <a:cxnLst/>
              <a:rect l="l" t="t" r="r" b="b"/>
              <a:pathLst>
                <a:path w="1601" h="9859" extrusionOk="0">
                  <a:moveTo>
                    <a:pt x="1376" y="0"/>
                  </a:moveTo>
                  <a:cubicBezTo>
                    <a:pt x="1236" y="0"/>
                    <a:pt x="1124" y="84"/>
                    <a:pt x="1124" y="225"/>
                  </a:cubicBezTo>
                  <a:lnTo>
                    <a:pt x="29" y="9602"/>
                  </a:lnTo>
                  <a:cubicBezTo>
                    <a:pt x="1" y="9714"/>
                    <a:pt x="113" y="9854"/>
                    <a:pt x="225" y="9854"/>
                  </a:cubicBezTo>
                  <a:cubicBezTo>
                    <a:pt x="240" y="9857"/>
                    <a:pt x="254" y="9859"/>
                    <a:pt x="269" y="9859"/>
                  </a:cubicBezTo>
                  <a:cubicBezTo>
                    <a:pt x="388" y="9859"/>
                    <a:pt x="481" y="9758"/>
                    <a:pt x="506" y="9658"/>
                  </a:cubicBezTo>
                  <a:lnTo>
                    <a:pt x="1573" y="281"/>
                  </a:lnTo>
                  <a:cubicBezTo>
                    <a:pt x="1601" y="141"/>
                    <a:pt x="1489" y="28"/>
                    <a:pt x="13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181;p64"/>
            <p:cNvSpPr/>
            <p:nvPr/>
          </p:nvSpPr>
          <p:spPr>
            <a:xfrm>
              <a:off x="4370775" y="4022050"/>
              <a:ext cx="101800" cy="48475"/>
            </a:xfrm>
            <a:custGeom>
              <a:avLst/>
              <a:gdLst/>
              <a:ahLst/>
              <a:cxnLst/>
              <a:rect l="l" t="t" r="r" b="b"/>
              <a:pathLst>
                <a:path w="4072" h="1939" extrusionOk="0">
                  <a:moveTo>
                    <a:pt x="3809" y="1"/>
                  </a:moveTo>
                  <a:cubicBezTo>
                    <a:pt x="3777" y="1"/>
                    <a:pt x="3743" y="8"/>
                    <a:pt x="3707" y="22"/>
                  </a:cubicBezTo>
                  <a:lnTo>
                    <a:pt x="197" y="1482"/>
                  </a:lnTo>
                  <a:cubicBezTo>
                    <a:pt x="57" y="1538"/>
                    <a:pt x="1" y="1679"/>
                    <a:pt x="57" y="1791"/>
                  </a:cubicBezTo>
                  <a:cubicBezTo>
                    <a:pt x="103" y="1884"/>
                    <a:pt x="208" y="1938"/>
                    <a:pt x="306" y="1938"/>
                  </a:cubicBezTo>
                  <a:cubicBezTo>
                    <a:pt x="326" y="1938"/>
                    <a:pt x="346" y="1936"/>
                    <a:pt x="366" y="1931"/>
                  </a:cubicBezTo>
                  <a:lnTo>
                    <a:pt x="3903" y="471"/>
                  </a:lnTo>
                  <a:cubicBezTo>
                    <a:pt x="4015" y="415"/>
                    <a:pt x="4072" y="275"/>
                    <a:pt x="4015" y="162"/>
                  </a:cubicBezTo>
                  <a:cubicBezTo>
                    <a:pt x="3974" y="58"/>
                    <a:pt x="3901" y="1"/>
                    <a:pt x="3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182;p64"/>
            <p:cNvSpPr/>
            <p:nvPr/>
          </p:nvSpPr>
          <p:spPr>
            <a:xfrm>
              <a:off x="4550450" y="4371275"/>
              <a:ext cx="79350" cy="306325"/>
            </a:xfrm>
            <a:custGeom>
              <a:avLst/>
              <a:gdLst/>
              <a:ahLst/>
              <a:cxnLst/>
              <a:rect l="l" t="t" r="r" b="b"/>
              <a:pathLst>
                <a:path w="3174" h="12253" extrusionOk="0">
                  <a:moveTo>
                    <a:pt x="2924" y="1"/>
                  </a:moveTo>
                  <a:cubicBezTo>
                    <a:pt x="2809" y="1"/>
                    <a:pt x="2720" y="81"/>
                    <a:pt x="2696" y="203"/>
                  </a:cubicBezTo>
                  <a:lnTo>
                    <a:pt x="29" y="11966"/>
                  </a:lnTo>
                  <a:cubicBezTo>
                    <a:pt x="1" y="12078"/>
                    <a:pt x="85" y="12219"/>
                    <a:pt x="225" y="12247"/>
                  </a:cubicBezTo>
                  <a:cubicBezTo>
                    <a:pt x="240" y="12250"/>
                    <a:pt x="255" y="12252"/>
                    <a:pt x="270" y="12252"/>
                  </a:cubicBezTo>
                  <a:cubicBezTo>
                    <a:pt x="372" y="12252"/>
                    <a:pt x="482" y="12173"/>
                    <a:pt x="506" y="12050"/>
                  </a:cubicBezTo>
                  <a:lnTo>
                    <a:pt x="3145" y="287"/>
                  </a:lnTo>
                  <a:cubicBezTo>
                    <a:pt x="3173" y="175"/>
                    <a:pt x="3089" y="34"/>
                    <a:pt x="2977" y="6"/>
                  </a:cubicBezTo>
                  <a:cubicBezTo>
                    <a:pt x="2959" y="3"/>
                    <a:pt x="2941" y="1"/>
                    <a:pt x="2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183;p64"/>
            <p:cNvSpPr/>
            <p:nvPr/>
          </p:nvSpPr>
          <p:spPr>
            <a:xfrm>
              <a:off x="4764525" y="2629475"/>
              <a:ext cx="126375" cy="225925"/>
            </a:xfrm>
            <a:custGeom>
              <a:avLst/>
              <a:gdLst/>
              <a:ahLst/>
              <a:cxnLst/>
              <a:rect l="l" t="t" r="r" b="b"/>
              <a:pathLst>
                <a:path w="5055" h="9037" extrusionOk="0">
                  <a:moveTo>
                    <a:pt x="4524" y="1"/>
                  </a:moveTo>
                  <a:cubicBezTo>
                    <a:pt x="4493" y="1"/>
                    <a:pt x="4464" y="35"/>
                    <a:pt x="4436" y="109"/>
                  </a:cubicBezTo>
                  <a:cubicBezTo>
                    <a:pt x="4212" y="699"/>
                    <a:pt x="4156" y="1541"/>
                    <a:pt x="4156" y="2215"/>
                  </a:cubicBezTo>
                  <a:cubicBezTo>
                    <a:pt x="4156" y="2888"/>
                    <a:pt x="3847" y="3253"/>
                    <a:pt x="3847" y="3253"/>
                  </a:cubicBezTo>
                  <a:cubicBezTo>
                    <a:pt x="3847" y="3253"/>
                    <a:pt x="2949" y="1288"/>
                    <a:pt x="2190" y="1232"/>
                  </a:cubicBezTo>
                  <a:cubicBezTo>
                    <a:pt x="2081" y="1220"/>
                    <a:pt x="1988" y="1214"/>
                    <a:pt x="1909" y="1214"/>
                  </a:cubicBezTo>
                  <a:cubicBezTo>
                    <a:pt x="1439" y="1214"/>
                    <a:pt x="1477" y="1417"/>
                    <a:pt x="1741" y="1681"/>
                  </a:cubicBezTo>
                  <a:cubicBezTo>
                    <a:pt x="2050" y="1990"/>
                    <a:pt x="2275" y="2130"/>
                    <a:pt x="2640" y="2804"/>
                  </a:cubicBezTo>
                  <a:cubicBezTo>
                    <a:pt x="3005" y="3478"/>
                    <a:pt x="3005" y="3703"/>
                    <a:pt x="3005" y="3703"/>
                  </a:cubicBezTo>
                  <a:cubicBezTo>
                    <a:pt x="3005" y="3703"/>
                    <a:pt x="1741" y="2271"/>
                    <a:pt x="1152" y="2271"/>
                  </a:cubicBezTo>
                  <a:cubicBezTo>
                    <a:pt x="534" y="2271"/>
                    <a:pt x="1" y="2580"/>
                    <a:pt x="394" y="2804"/>
                  </a:cubicBezTo>
                  <a:cubicBezTo>
                    <a:pt x="759" y="3029"/>
                    <a:pt x="1517" y="3169"/>
                    <a:pt x="1517" y="3169"/>
                  </a:cubicBezTo>
                  <a:lnTo>
                    <a:pt x="2050" y="4236"/>
                  </a:lnTo>
                  <a:cubicBezTo>
                    <a:pt x="2050" y="4236"/>
                    <a:pt x="1397" y="4009"/>
                    <a:pt x="889" y="4009"/>
                  </a:cubicBezTo>
                  <a:cubicBezTo>
                    <a:pt x="682" y="4009"/>
                    <a:pt x="499" y="4046"/>
                    <a:pt x="394" y="4152"/>
                  </a:cubicBezTo>
                  <a:cubicBezTo>
                    <a:pt x="1" y="4545"/>
                    <a:pt x="759" y="4685"/>
                    <a:pt x="759" y="4685"/>
                  </a:cubicBezTo>
                  <a:lnTo>
                    <a:pt x="1292" y="4769"/>
                  </a:lnTo>
                  <a:cubicBezTo>
                    <a:pt x="1292" y="4769"/>
                    <a:pt x="618" y="5892"/>
                    <a:pt x="618" y="6791"/>
                  </a:cubicBezTo>
                  <a:cubicBezTo>
                    <a:pt x="618" y="7689"/>
                    <a:pt x="843" y="9037"/>
                    <a:pt x="843" y="9037"/>
                  </a:cubicBezTo>
                  <a:lnTo>
                    <a:pt x="2949" y="8447"/>
                  </a:lnTo>
                  <a:cubicBezTo>
                    <a:pt x="2949" y="8447"/>
                    <a:pt x="3763" y="5949"/>
                    <a:pt x="4071" y="5219"/>
                  </a:cubicBezTo>
                  <a:cubicBezTo>
                    <a:pt x="4380" y="4461"/>
                    <a:pt x="5054" y="3618"/>
                    <a:pt x="5054" y="2664"/>
                  </a:cubicBezTo>
                  <a:cubicBezTo>
                    <a:pt x="5054" y="1799"/>
                    <a:pt x="4750" y="1"/>
                    <a:pt x="4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184;p64"/>
            <p:cNvSpPr/>
            <p:nvPr/>
          </p:nvSpPr>
          <p:spPr>
            <a:xfrm>
              <a:off x="4765225" y="2623775"/>
              <a:ext cx="131275" cy="237525"/>
            </a:xfrm>
            <a:custGeom>
              <a:avLst/>
              <a:gdLst/>
              <a:ahLst/>
              <a:cxnLst/>
              <a:rect l="l" t="t" r="r" b="b"/>
              <a:pathLst>
                <a:path w="5251" h="9501" extrusionOk="0">
                  <a:moveTo>
                    <a:pt x="4522" y="799"/>
                  </a:moveTo>
                  <a:cubicBezTo>
                    <a:pt x="4575" y="1025"/>
                    <a:pt x="4624" y="1314"/>
                    <a:pt x="4661" y="1628"/>
                  </a:cubicBezTo>
                  <a:cubicBezTo>
                    <a:pt x="4745" y="2078"/>
                    <a:pt x="4773" y="2555"/>
                    <a:pt x="4773" y="2892"/>
                  </a:cubicBezTo>
                  <a:cubicBezTo>
                    <a:pt x="4773" y="3313"/>
                    <a:pt x="4633" y="3734"/>
                    <a:pt x="4437" y="4127"/>
                  </a:cubicBezTo>
                  <a:cubicBezTo>
                    <a:pt x="4240" y="4548"/>
                    <a:pt x="3987" y="4941"/>
                    <a:pt x="3819" y="5362"/>
                  </a:cubicBezTo>
                  <a:cubicBezTo>
                    <a:pt x="3549" y="6024"/>
                    <a:pt x="2895" y="7991"/>
                    <a:pt x="2733" y="8480"/>
                  </a:cubicBezTo>
                  <a:lnTo>
                    <a:pt x="2733" y="8480"/>
                  </a:lnTo>
                  <a:lnTo>
                    <a:pt x="1006" y="8970"/>
                  </a:lnTo>
                  <a:lnTo>
                    <a:pt x="1006" y="8970"/>
                  </a:lnTo>
                  <a:cubicBezTo>
                    <a:pt x="946" y="8532"/>
                    <a:pt x="815" y="7644"/>
                    <a:pt x="815" y="7019"/>
                  </a:cubicBezTo>
                  <a:cubicBezTo>
                    <a:pt x="815" y="6626"/>
                    <a:pt x="983" y="6120"/>
                    <a:pt x="1152" y="5755"/>
                  </a:cubicBezTo>
                  <a:cubicBezTo>
                    <a:pt x="1208" y="5559"/>
                    <a:pt x="1292" y="5390"/>
                    <a:pt x="1376" y="5278"/>
                  </a:cubicBezTo>
                  <a:cubicBezTo>
                    <a:pt x="1404" y="5222"/>
                    <a:pt x="1433" y="5194"/>
                    <a:pt x="1433" y="5138"/>
                  </a:cubicBezTo>
                  <a:lnTo>
                    <a:pt x="1461" y="5110"/>
                  </a:lnTo>
                  <a:cubicBezTo>
                    <a:pt x="1517" y="5025"/>
                    <a:pt x="1517" y="4969"/>
                    <a:pt x="1461" y="4885"/>
                  </a:cubicBezTo>
                  <a:cubicBezTo>
                    <a:pt x="1433" y="4801"/>
                    <a:pt x="1376" y="4773"/>
                    <a:pt x="1292" y="4745"/>
                  </a:cubicBezTo>
                  <a:lnTo>
                    <a:pt x="786" y="4691"/>
                  </a:lnTo>
                  <a:lnTo>
                    <a:pt x="786" y="4691"/>
                  </a:lnTo>
                  <a:lnTo>
                    <a:pt x="787" y="4689"/>
                  </a:lnTo>
                  <a:lnTo>
                    <a:pt x="759" y="4689"/>
                  </a:lnTo>
                  <a:cubicBezTo>
                    <a:pt x="731" y="4661"/>
                    <a:pt x="618" y="4632"/>
                    <a:pt x="562" y="4604"/>
                  </a:cubicBezTo>
                  <a:lnTo>
                    <a:pt x="512" y="4571"/>
                  </a:lnTo>
                  <a:lnTo>
                    <a:pt x="512" y="4571"/>
                  </a:lnTo>
                  <a:lnTo>
                    <a:pt x="534" y="4548"/>
                  </a:lnTo>
                  <a:cubicBezTo>
                    <a:pt x="534" y="4520"/>
                    <a:pt x="590" y="4520"/>
                    <a:pt x="646" y="4492"/>
                  </a:cubicBezTo>
                  <a:cubicBezTo>
                    <a:pt x="703" y="4464"/>
                    <a:pt x="787" y="4464"/>
                    <a:pt x="871" y="4464"/>
                  </a:cubicBezTo>
                  <a:cubicBezTo>
                    <a:pt x="1096" y="4464"/>
                    <a:pt x="1376" y="4520"/>
                    <a:pt x="1573" y="4576"/>
                  </a:cubicBezTo>
                  <a:cubicBezTo>
                    <a:pt x="1685" y="4604"/>
                    <a:pt x="1769" y="4632"/>
                    <a:pt x="1826" y="4661"/>
                  </a:cubicBezTo>
                  <a:lnTo>
                    <a:pt x="1910" y="4661"/>
                  </a:lnTo>
                  <a:lnTo>
                    <a:pt x="1938" y="4689"/>
                  </a:lnTo>
                  <a:cubicBezTo>
                    <a:pt x="1959" y="4696"/>
                    <a:pt x="1982" y="4699"/>
                    <a:pt x="2005" y="4699"/>
                  </a:cubicBezTo>
                  <a:cubicBezTo>
                    <a:pt x="2075" y="4699"/>
                    <a:pt x="2148" y="4668"/>
                    <a:pt x="2191" y="4604"/>
                  </a:cubicBezTo>
                  <a:cubicBezTo>
                    <a:pt x="2247" y="4548"/>
                    <a:pt x="2275" y="4436"/>
                    <a:pt x="2219" y="4352"/>
                  </a:cubicBezTo>
                  <a:lnTo>
                    <a:pt x="1685" y="3313"/>
                  </a:lnTo>
                  <a:cubicBezTo>
                    <a:pt x="1657" y="3229"/>
                    <a:pt x="1601" y="3201"/>
                    <a:pt x="1545" y="3173"/>
                  </a:cubicBezTo>
                  <a:cubicBezTo>
                    <a:pt x="1545" y="3173"/>
                    <a:pt x="1489" y="3173"/>
                    <a:pt x="1404" y="3144"/>
                  </a:cubicBezTo>
                  <a:cubicBezTo>
                    <a:pt x="1320" y="3116"/>
                    <a:pt x="1124" y="3088"/>
                    <a:pt x="955" y="3032"/>
                  </a:cubicBezTo>
                  <a:cubicBezTo>
                    <a:pt x="807" y="2983"/>
                    <a:pt x="637" y="2912"/>
                    <a:pt x="522" y="2857"/>
                  </a:cubicBezTo>
                  <a:lnTo>
                    <a:pt x="522" y="2857"/>
                  </a:lnTo>
                  <a:cubicBezTo>
                    <a:pt x="560" y="2838"/>
                    <a:pt x="612" y="2820"/>
                    <a:pt x="675" y="2808"/>
                  </a:cubicBezTo>
                  <a:cubicBezTo>
                    <a:pt x="787" y="2780"/>
                    <a:pt x="955" y="2751"/>
                    <a:pt x="1124" y="2751"/>
                  </a:cubicBezTo>
                  <a:cubicBezTo>
                    <a:pt x="1131" y="2748"/>
                    <a:pt x="1140" y="2746"/>
                    <a:pt x="1151" y="2746"/>
                  </a:cubicBezTo>
                  <a:cubicBezTo>
                    <a:pt x="1224" y="2746"/>
                    <a:pt x="1370" y="2822"/>
                    <a:pt x="1517" y="2920"/>
                  </a:cubicBezTo>
                  <a:cubicBezTo>
                    <a:pt x="1826" y="3116"/>
                    <a:pt x="2134" y="3397"/>
                    <a:pt x="2387" y="3650"/>
                  </a:cubicBezTo>
                  <a:cubicBezTo>
                    <a:pt x="2527" y="3762"/>
                    <a:pt x="2612" y="3874"/>
                    <a:pt x="2696" y="3959"/>
                  </a:cubicBezTo>
                  <a:cubicBezTo>
                    <a:pt x="2780" y="4043"/>
                    <a:pt x="2808" y="4099"/>
                    <a:pt x="2808" y="4099"/>
                  </a:cubicBezTo>
                  <a:cubicBezTo>
                    <a:pt x="2870" y="4140"/>
                    <a:pt x="2932" y="4166"/>
                    <a:pt x="2993" y="4166"/>
                  </a:cubicBezTo>
                  <a:cubicBezTo>
                    <a:pt x="3016" y="4166"/>
                    <a:pt x="3038" y="4163"/>
                    <a:pt x="3061" y="4155"/>
                  </a:cubicBezTo>
                  <a:cubicBezTo>
                    <a:pt x="3173" y="4127"/>
                    <a:pt x="3229" y="4043"/>
                    <a:pt x="3229" y="3931"/>
                  </a:cubicBezTo>
                  <a:cubicBezTo>
                    <a:pt x="3229" y="3874"/>
                    <a:pt x="3201" y="3622"/>
                    <a:pt x="2808" y="2920"/>
                  </a:cubicBezTo>
                  <a:cubicBezTo>
                    <a:pt x="2443" y="2218"/>
                    <a:pt x="2162" y="2021"/>
                    <a:pt x="1882" y="1741"/>
                  </a:cubicBezTo>
                  <a:cubicBezTo>
                    <a:pt x="1859" y="1718"/>
                    <a:pt x="1841" y="1700"/>
                    <a:pt x="1826" y="1685"/>
                  </a:cubicBezTo>
                  <a:lnTo>
                    <a:pt x="2134" y="1685"/>
                  </a:lnTo>
                  <a:cubicBezTo>
                    <a:pt x="2219" y="1685"/>
                    <a:pt x="2387" y="1797"/>
                    <a:pt x="2584" y="1965"/>
                  </a:cubicBezTo>
                  <a:cubicBezTo>
                    <a:pt x="2836" y="2218"/>
                    <a:pt x="3089" y="2639"/>
                    <a:pt x="3285" y="2976"/>
                  </a:cubicBezTo>
                  <a:cubicBezTo>
                    <a:pt x="3398" y="3144"/>
                    <a:pt x="3454" y="3285"/>
                    <a:pt x="3510" y="3397"/>
                  </a:cubicBezTo>
                  <a:cubicBezTo>
                    <a:pt x="3538" y="3453"/>
                    <a:pt x="3566" y="3509"/>
                    <a:pt x="3594" y="3538"/>
                  </a:cubicBezTo>
                  <a:lnTo>
                    <a:pt x="3594" y="3594"/>
                  </a:lnTo>
                  <a:cubicBezTo>
                    <a:pt x="3650" y="3650"/>
                    <a:pt x="3707" y="3706"/>
                    <a:pt x="3791" y="3706"/>
                  </a:cubicBezTo>
                  <a:cubicBezTo>
                    <a:pt x="3812" y="3713"/>
                    <a:pt x="3833" y="3717"/>
                    <a:pt x="3853" y="3717"/>
                  </a:cubicBezTo>
                  <a:cubicBezTo>
                    <a:pt x="3914" y="3717"/>
                    <a:pt x="3966" y="3685"/>
                    <a:pt x="3987" y="3622"/>
                  </a:cubicBezTo>
                  <a:cubicBezTo>
                    <a:pt x="4015" y="3594"/>
                    <a:pt x="4352" y="3173"/>
                    <a:pt x="4352" y="2443"/>
                  </a:cubicBezTo>
                  <a:cubicBezTo>
                    <a:pt x="4352" y="1913"/>
                    <a:pt x="4404" y="1298"/>
                    <a:pt x="4522" y="799"/>
                  </a:cubicBezTo>
                  <a:close/>
                  <a:moveTo>
                    <a:pt x="4493" y="0"/>
                  </a:moveTo>
                  <a:cubicBezTo>
                    <a:pt x="4408" y="0"/>
                    <a:pt x="4324" y="56"/>
                    <a:pt x="4268" y="112"/>
                  </a:cubicBezTo>
                  <a:cubicBezTo>
                    <a:pt x="4240" y="140"/>
                    <a:pt x="4212" y="197"/>
                    <a:pt x="4184" y="253"/>
                  </a:cubicBezTo>
                  <a:lnTo>
                    <a:pt x="4212" y="253"/>
                  </a:lnTo>
                  <a:cubicBezTo>
                    <a:pt x="3959" y="899"/>
                    <a:pt x="3875" y="1741"/>
                    <a:pt x="3875" y="2443"/>
                  </a:cubicBezTo>
                  <a:cubicBezTo>
                    <a:pt x="3875" y="2639"/>
                    <a:pt x="3847" y="2823"/>
                    <a:pt x="3812" y="2963"/>
                  </a:cubicBezTo>
                  <a:lnTo>
                    <a:pt x="3812" y="2963"/>
                  </a:lnTo>
                  <a:cubicBezTo>
                    <a:pt x="3723" y="2789"/>
                    <a:pt x="3610" y="2579"/>
                    <a:pt x="3482" y="2358"/>
                  </a:cubicBezTo>
                  <a:cubicBezTo>
                    <a:pt x="3314" y="2106"/>
                    <a:pt x="3117" y="1853"/>
                    <a:pt x="2892" y="1628"/>
                  </a:cubicBezTo>
                  <a:cubicBezTo>
                    <a:pt x="2696" y="1432"/>
                    <a:pt x="2471" y="1263"/>
                    <a:pt x="2191" y="1235"/>
                  </a:cubicBezTo>
                  <a:cubicBezTo>
                    <a:pt x="2078" y="1207"/>
                    <a:pt x="1994" y="1207"/>
                    <a:pt x="1910" y="1207"/>
                  </a:cubicBezTo>
                  <a:cubicBezTo>
                    <a:pt x="1741" y="1207"/>
                    <a:pt x="1629" y="1207"/>
                    <a:pt x="1517" y="1263"/>
                  </a:cubicBezTo>
                  <a:cubicBezTo>
                    <a:pt x="1461" y="1292"/>
                    <a:pt x="1404" y="1348"/>
                    <a:pt x="1348" y="1404"/>
                  </a:cubicBezTo>
                  <a:cubicBezTo>
                    <a:pt x="1320" y="1460"/>
                    <a:pt x="1292" y="1544"/>
                    <a:pt x="1292" y="1600"/>
                  </a:cubicBezTo>
                  <a:cubicBezTo>
                    <a:pt x="1292" y="1713"/>
                    <a:pt x="1320" y="1797"/>
                    <a:pt x="1376" y="1853"/>
                  </a:cubicBezTo>
                  <a:cubicBezTo>
                    <a:pt x="1433" y="1937"/>
                    <a:pt x="1489" y="1993"/>
                    <a:pt x="1545" y="2078"/>
                  </a:cubicBezTo>
                  <a:cubicBezTo>
                    <a:pt x="1814" y="2347"/>
                    <a:pt x="1997" y="2466"/>
                    <a:pt x="2281" y="2919"/>
                  </a:cubicBezTo>
                  <a:lnTo>
                    <a:pt x="2281" y="2919"/>
                  </a:lnTo>
                  <a:cubicBezTo>
                    <a:pt x="2112" y="2772"/>
                    <a:pt x="1947" y="2633"/>
                    <a:pt x="1798" y="2527"/>
                  </a:cubicBezTo>
                  <a:cubicBezTo>
                    <a:pt x="1573" y="2386"/>
                    <a:pt x="1348" y="2274"/>
                    <a:pt x="1124" y="2274"/>
                  </a:cubicBezTo>
                  <a:cubicBezTo>
                    <a:pt x="843" y="2274"/>
                    <a:pt x="618" y="2330"/>
                    <a:pt x="422" y="2415"/>
                  </a:cubicBezTo>
                  <a:cubicBezTo>
                    <a:pt x="310" y="2443"/>
                    <a:pt x="225" y="2499"/>
                    <a:pt x="141" y="2555"/>
                  </a:cubicBezTo>
                  <a:cubicBezTo>
                    <a:pt x="85" y="2639"/>
                    <a:pt x="1" y="2723"/>
                    <a:pt x="1" y="2864"/>
                  </a:cubicBezTo>
                  <a:cubicBezTo>
                    <a:pt x="1" y="2948"/>
                    <a:pt x="29" y="3032"/>
                    <a:pt x="85" y="3088"/>
                  </a:cubicBezTo>
                  <a:cubicBezTo>
                    <a:pt x="113" y="3144"/>
                    <a:pt x="169" y="3201"/>
                    <a:pt x="253" y="3229"/>
                  </a:cubicBezTo>
                  <a:cubicBezTo>
                    <a:pt x="478" y="3369"/>
                    <a:pt x="759" y="3453"/>
                    <a:pt x="1011" y="3538"/>
                  </a:cubicBezTo>
                  <a:cubicBezTo>
                    <a:pt x="1145" y="3571"/>
                    <a:pt x="1269" y="3604"/>
                    <a:pt x="1347" y="3626"/>
                  </a:cubicBezTo>
                  <a:lnTo>
                    <a:pt x="1347" y="3626"/>
                  </a:lnTo>
                  <a:lnTo>
                    <a:pt x="1572" y="4101"/>
                  </a:lnTo>
                  <a:lnTo>
                    <a:pt x="1572" y="4101"/>
                  </a:lnTo>
                  <a:cubicBezTo>
                    <a:pt x="1360" y="4055"/>
                    <a:pt x="1108" y="4015"/>
                    <a:pt x="871" y="4015"/>
                  </a:cubicBezTo>
                  <a:cubicBezTo>
                    <a:pt x="759" y="4015"/>
                    <a:pt x="618" y="4015"/>
                    <a:pt x="506" y="4043"/>
                  </a:cubicBezTo>
                  <a:cubicBezTo>
                    <a:pt x="394" y="4071"/>
                    <a:pt x="281" y="4127"/>
                    <a:pt x="197" y="4211"/>
                  </a:cubicBezTo>
                  <a:cubicBezTo>
                    <a:pt x="85" y="4324"/>
                    <a:pt x="29" y="4436"/>
                    <a:pt x="29" y="4576"/>
                  </a:cubicBezTo>
                  <a:cubicBezTo>
                    <a:pt x="29" y="4717"/>
                    <a:pt x="85" y="4829"/>
                    <a:pt x="169" y="4913"/>
                  </a:cubicBezTo>
                  <a:cubicBezTo>
                    <a:pt x="281" y="4997"/>
                    <a:pt x="422" y="5054"/>
                    <a:pt x="506" y="5082"/>
                  </a:cubicBezTo>
                  <a:cubicBezTo>
                    <a:pt x="618" y="5110"/>
                    <a:pt x="675" y="5138"/>
                    <a:pt x="703" y="5138"/>
                  </a:cubicBezTo>
                  <a:lnTo>
                    <a:pt x="894" y="5168"/>
                  </a:lnTo>
                  <a:lnTo>
                    <a:pt x="894" y="5168"/>
                  </a:lnTo>
                  <a:cubicBezTo>
                    <a:pt x="834" y="5277"/>
                    <a:pt x="766" y="5410"/>
                    <a:pt x="703" y="5559"/>
                  </a:cubicBezTo>
                  <a:cubicBezTo>
                    <a:pt x="534" y="5980"/>
                    <a:pt x="366" y="6513"/>
                    <a:pt x="366" y="7019"/>
                  </a:cubicBezTo>
                  <a:cubicBezTo>
                    <a:pt x="366" y="7945"/>
                    <a:pt x="590" y="9293"/>
                    <a:pt x="590" y="9293"/>
                  </a:cubicBezTo>
                  <a:cubicBezTo>
                    <a:pt x="590" y="9377"/>
                    <a:pt x="618" y="9433"/>
                    <a:pt x="675" y="9461"/>
                  </a:cubicBezTo>
                  <a:cubicBezTo>
                    <a:pt x="714" y="9481"/>
                    <a:pt x="768" y="9501"/>
                    <a:pt x="816" y="9501"/>
                  </a:cubicBezTo>
                  <a:cubicBezTo>
                    <a:pt x="836" y="9501"/>
                    <a:pt x="855" y="9498"/>
                    <a:pt x="871" y="9489"/>
                  </a:cubicBezTo>
                  <a:lnTo>
                    <a:pt x="2977" y="8900"/>
                  </a:lnTo>
                  <a:cubicBezTo>
                    <a:pt x="3061" y="8872"/>
                    <a:pt x="3117" y="8816"/>
                    <a:pt x="3145" y="8731"/>
                  </a:cubicBezTo>
                  <a:cubicBezTo>
                    <a:pt x="3145" y="8731"/>
                    <a:pt x="3342" y="8114"/>
                    <a:pt x="3594" y="7412"/>
                  </a:cubicBezTo>
                  <a:cubicBezTo>
                    <a:pt x="3819" y="6710"/>
                    <a:pt x="4100" y="5896"/>
                    <a:pt x="4268" y="5531"/>
                  </a:cubicBezTo>
                  <a:cubicBezTo>
                    <a:pt x="4408" y="5166"/>
                    <a:pt x="4633" y="4773"/>
                    <a:pt x="4858" y="4352"/>
                  </a:cubicBezTo>
                  <a:cubicBezTo>
                    <a:pt x="5054" y="3903"/>
                    <a:pt x="5251" y="3425"/>
                    <a:pt x="5251" y="2892"/>
                  </a:cubicBezTo>
                  <a:cubicBezTo>
                    <a:pt x="5251" y="2415"/>
                    <a:pt x="5166" y="1769"/>
                    <a:pt x="5082" y="1179"/>
                  </a:cubicBezTo>
                  <a:cubicBezTo>
                    <a:pt x="5026" y="899"/>
                    <a:pt x="4970" y="646"/>
                    <a:pt x="4886" y="449"/>
                  </a:cubicBezTo>
                  <a:cubicBezTo>
                    <a:pt x="4858" y="337"/>
                    <a:pt x="4830" y="253"/>
                    <a:pt x="4802" y="197"/>
                  </a:cubicBezTo>
                  <a:lnTo>
                    <a:pt x="4717" y="84"/>
                  </a:lnTo>
                  <a:cubicBezTo>
                    <a:pt x="4661" y="28"/>
                    <a:pt x="4605" y="0"/>
                    <a:pt x="4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185;p64"/>
            <p:cNvSpPr/>
            <p:nvPr/>
          </p:nvSpPr>
          <p:spPr>
            <a:xfrm>
              <a:off x="4805950" y="2688050"/>
              <a:ext cx="101775" cy="120325"/>
            </a:xfrm>
            <a:custGeom>
              <a:avLst/>
              <a:gdLst/>
              <a:ahLst/>
              <a:cxnLst/>
              <a:rect l="l" t="t" r="r" b="b"/>
              <a:pathLst>
                <a:path w="4071" h="4813" extrusionOk="0">
                  <a:moveTo>
                    <a:pt x="3496" y="0"/>
                  </a:moveTo>
                  <a:cubicBezTo>
                    <a:pt x="3202" y="0"/>
                    <a:pt x="2918" y="706"/>
                    <a:pt x="2499" y="1219"/>
                  </a:cubicBezTo>
                  <a:cubicBezTo>
                    <a:pt x="1965" y="1809"/>
                    <a:pt x="1067" y="2202"/>
                    <a:pt x="674" y="2791"/>
                  </a:cubicBezTo>
                  <a:cubicBezTo>
                    <a:pt x="309" y="3381"/>
                    <a:pt x="0" y="4813"/>
                    <a:pt x="0" y="4813"/>
                  </a:cubicBezTo>
                  <a:lnTo>
                    <a:pt x="1656" y="4757"/>
                  </a:lnTo>
                  <a:cubicBezTo>
                    <a:pt x="1741" y="3549"/>
                    <a:pt x="3004" y="2202"/>
                    <a:pt x="3397" y="1668"/>
                  </a:cubicBezTo>
                  <a:cubicBezTo>
                    <a:pt x="3762" y="1135"/>
                    <a:pt x="4071" y="461"/>
                    <a:pt x="3678" y="96"/>
                  </a:cubicBezTo>
                  <a:cubicBezTo>
                    <a:pt x="3616" y="30"/>
                    <a:pt x="3556" y="0"/>
                    <a:pt x="34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186;p64"/>
            <p:cNvSpPr/>
            <p:nvPr/>
          </p:nvSpPr>
          <p:spPr>
            <a:xfrm>
              <a:off x="4799625" y="2682025"/>
              <a:ext cx="108800" cy="132100"/>
            </a:xfrm>
            <a:custGeom>
              <a:avLst/>
              <a:gdLst/>
              <a:ahLst/>
              <a:cxnLst/>
              <a:rect l="l" t="t" r="r" b="b"/>
              <a:pathLst>
                <a:path w="4352" h="5284" extrusionOk="0">
                  <a:moveTo>
                    <a:pt x="3762" y="0"/>
                  </a:moveTo>
                  <a:cubicBezTo>
                    <a:pt x="3678" y="0"/>
                    <a:pt x="3594" y="28"/>
                    <a:pt x="3538" y="56"/>
                  </a:cubicBezTo>
                  <a:cubicBezTo>
                    <a:pt x="3426" y="141"/>
                    <a:pt x="3341" y="225"/>
                    <a:pt x="3257" y="309"/>
                  </a:cubicBezTo>
                  <a:cubicBezTo>
                    <a:pt x="3032" y="590"/>
                    <a:pt x="2836" y="1011"/>
                    <a:pt x="2555" y="1292"/>
                  </a:cubicBezTo>
                  <a:cubicBezTo>
                    <a:pt x="2331" y="1573"/>
                    <a:pt x="1994" y="1797"/>
                    <a:pt x="1657" y="2050"/>
                  </a:cubicBezTo>
                  <a:cubicBezTo>
                    <a:pt x="1292" y="2302"/>
                    <a:pt x="955" y="2555"/>
                    <a:pt x="730" y="2920"/>
                  </a:cubicBezTo>
                  <a:cubicBezTo>
                    <a:pt x="534" y="3257"/>
                    <a:pt x="365" y="3762"/>
                    <a:pt x="225" y="4212"/>
                  </a:cubicBezTo>
                  <a:cubicBezTo>
                    <a:pt x="113" y="4661"/>
                    <a:pt x="28" y="4998"/>
                    <a:pt x="28" y="4998"/>
                  </a:cubicBezTo>
                  <a:cubicBezTo>
                    <a:pt x="0" y="5138"/>
                    <a:pt x="85" y="5250"/>
                    <a:pt x="225" y="5278"/>
                  </a:cubicBezTo>
                  <a:cubicBezTo>
                    <a:pt x="240" y="5282"/>
                    <a:pt x="255" y="5284"/>
                    <a:pt x="270" y="5284"/>
                  </a:cubicBezTo>
                  <a:cubicBezTo>
                    <a:pt x="372" y="5284"/>
                    <a:pt x="478" y="5207"/>
                    <a:pt x="478" y="5110"/>
                  </a:cubicBezTo>
                  <a:cubicBezTo>
                    <a:pt x="478" y="5110"/>
                    <a:pt x="506" y="5026"/>
                    <a:pt x="534" y="4885"/>
                  </a:cubicBezTo>
                  <a:cubicBezTo>
                    <a:pt x="590" y="4661"/>
                    <a:pt x="674" y="4352"/>
                    <a:pt x="786" y="4015"/>
                  </a:cubicBezTo>
                  <a:cubicBezTo>
                    <a:pt x="899" y="3678"/>
                    <a:pt x="1011" y="3341"/>
                    <a:pt x="1123" y="3145"/>
                  </a:cubicBezTo>
                  <a:cubicBezTo>
                    <a:pt x="1292" y="2920"/>
                    <a:pt x="1573" y="2667"/>
                    <a:pt x="1909" y="2443"/>
                  </a:cubicBezTo>
                  <a:cubicBezTo>
                    <a:pt x="2246" y="2190"/>
                    <a:pt x="2639" y="1937"/>
                    <a:pt x="2920" y="1601"/>
                  </a:cubicBezTo>
                  <a:cubicBezTo>
                    <a:pt x="3145" y="1348"/>
                    <a:pt x="3341" y="1011"/>
                    <a:pt x="3510" y="786"/>
                  </a:cubicBezTo>
                  <a:cubicBezTo>
                    <a:pt x="3566" y="674"/>
                    <a:pt x="3650" y="590"/>
                    <a:pt x="3706" y="534"/>
                  </a:cubicBezTo>
                  <a:lnTo>
                    <a:pt x="3762" y="478"/>
                  </a:lnTo>
                  <a:lnTo>
                    <a:pt x="3790" y="506"/>
                  </a:lnTo>
                  <a:cubicBezTo>
                    <a:pt x="3847" y="562"/>
                    <a:pt x="3875" y="646"/>
                    <a:pt x="3875" y="758"/>
                  </a:cubicBezTo>
                  <a:cubicBezTo>
                    <a:pt x="3875" y="1039"/>
                    <a:pt x="3706" y="1432"/>
                    <a:pt x="3454" y="1769"/>
                  </a:cubicBezTo>
                  <a:cubicBezTo>
                    <a:pt x="3285" y="2022"/>
                    <a:pt x="2864" y="2499"/>
                    <a:pt x="2471" y="3060"/>
                  </a:cubicBezTo>
                  <a:cubicBezTo>
                    <a:pt x="2078" y="3622"/>
                    <a:pt x="1713" y="4296"/>
                    <a:pt x="1685" y="4970"/>
                  </a:cubicBezTo>
                  <a:cubicBezTo>
                    <a:pt x="1685" y="5110"/>
                    <a:pt x="1769" y="5222"/>
                    <a:pt x="1909" y="5222"/>
                  </a:cubicBezTo>
                  <a:cubicBezTo>
                    <a:pt x="2022" y="5222"/>
                    <a:pt x="2134" y="5138"/>
                    <a:pt x="2134" y="4998"/>
                  </a:cubicBezTo>
                  <a:cubicBezTo>
                    <a:pt x="2190" y="4464"/>
                    <a:pt x="2499" y="3847"/>
                    <a:pt x="2864" y="3313"/>
                  </a:cubicBezTo>
                  <a:cubicBezTo>
                    <a:pt x="3229" y="2780"/>
                    <a:pt x="3622" y="2331"/>
                    <a:pt x="3819" y="2050"/>
                  </a:cubicBezTo>
                  <a:cubicBezTo>
                    <a:pt x="4099" y="1657"/>
                    <a:pt x="4352" y="1208"/>
                    <a:pt x="4352" y="758"/>
                  </a:cubicBezTo>
                  <a:cubicBezTo>
                    <a:pt x="4352" y="562"/>
                    <a:pt x="4268" y="337"/>
                    <a:pt x="4099" y="169"/>
                  </a:cubicBezTo>
                  <a:cubicBezTo>
                    <a:pt x="4015" y="85"/>
                    <a:pt x="3903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187;p64"/>
            <p:cNvSpPr/>
            <p:nvPr/>
          </p:nvSpPr>
          <p:spPr>
            <a:xfrm>
              <a:off x="4770150" y="2830675"/>
              <a:ext cx="77225" cy="73875"/>
            </a:xfrm>
            <a:custGeom>
              <a:avLst/>
              <a:gdLst/>
              <a:ahLst/>
              <a:cxnLst/>
              <a:rect l="l" t="t" r="r" b="b"/>
              <a:pathLst>
                <a:path w="3089" h="2955" extrusionOk="0">
                  <a:moveTo>
                    <a:pt x="1536" y="0"/>
                  </a:moveTo>
                  <a:cubicBezTo>
                    <a:pt x="677" y="0"/>
                    <a:pt x="169" y="315"/>
                    <a:pt x="169" y="315"/>
                  </a:cubicBezTo>
                  <a:lnTo>
                    <a:pt x="0" y="2561"/>
                  </a:lnTo>
                  <a:lnTo>
                    <a:pt x="3088" y="2954"/>
                  </a:lnTo>
                  <a:lnTo>
                    <a:pt x="3032" y="455"/>
                  </a:lnTo>
                  <a:cubicBezTo>
                    <a:pt x="3032" y="455"/>
                    <a:pt x="2724" y="90"/>
                    <a:pt x="1741" y="6"/>
                  </a:cubicBezTo>
                  <a:cubicBezTo>
                    <a:pt x="1671" y="2"/>
                    <a:pt x="1603" y="0"/>
                    <a:pt x="1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188;p64"/>
            <p:cNvSpPr/>
            <p:nvPr/>
          </p:nvSpPr>
          <p:spPr>
            <a:xfrm>
              <a:off x="4764525" y="2825200"/>
              <a:ext cx="89175" cy="84950"/>
            </a:xfrm>
            <a:custGeom>
              <a:avLst/>
              <a:gdLst/>
              <a:ahLst/>
              <a:cxnLst/>
              <a:rect l="l" t="t" r="r" b="b"/>
              <a:pathLst>
                <a:path w="3567" h="3398" extrusionOk="0">
                  <a:moveTo>
                    <a:pt x="1713" y="450"/>
                  </a:moveTo>
                  <a:cubicBezTo>
                    <a:pt x="1797" y="450"/>
                    <a:pt x="1854" y="450"/>
                    <a:pt x="1938" y="478"/>
                  </a:cubicBezTo>
                  <a:cubicBezTo>
                    <a:pt x="2415" y="506"/>
                    <a:pt x="2696" y="618"/>
                    <a:pt x="2864" y="702"/>
                  </a:cubicBezTo>
                  <a:cubicBezTo>
                    <a:pt x="2929" y="724"/>
                    <a:pt x="2976" y="762"/>
                    <a:pt x="3008" y="791"/>
                  </a:cubicBezTo>
                  <a:lnTo>
                    <a:pt x="3008" y="791"/>
                  </a:lnTo>
                  <a:lnTo>
                    <a:pt x="3089" y="2892"/>
                  </a:lnTo>
                  <a:lnTo>
                    <a:pt x="3089" y="2892"/>
                  </a:lnTo>
                  <a:lnTo>
                    <a:pt x="492" y="2584"/>
                  </a:lnTo>
                  <a:lnTo>
                    <a:pt x="492" y="2584"/>
                  </a:lnTo>
                  <a:lnTo>
                    <a:pt x="611" y="676"/>
                  </a:lnTo>
                  <a:lnTo>
                    <a:pt x="611" y="676"/>
                  </a:lnTo>
                  <a:cubicBezTo>
                    <a:pt x="786" y="594"/>
                    <a:pt x="1170" y="450"/>
                    <a:pt x="1713" y="450"/>
                  </a:cubicBezTo>
                  <a:close/>
                  <a:moveTo>
                    <a:pt x="1713" y="1"/>
                  </a:moveTo>
                  <a:cubicBezTo>
                    <a:pt x="815" y="1"/>
                    <a:pt x="281" y="309"/>
                    <a:pt x="253" y="337"/>
                  </a:cubicBezTo>
                  <a:cubicBezTo>
                    <a:pt x="197" y="366"/>
                    <a:pt x="169" y="450"/>
                    <a:pt x="169" y="506"/>
                  </a:cubicBezTo>
                  <a:lnTo>
                    <a:pt x="1" y="2780"/>
                  </a:lnTo>
                  <a:cubicBezTo>
                    <a:pt x="1" y="2892"/>
                    <a:pt x="85" y="3005"/>
                    <a:pt x="197" y="3033"/>
                  </a:cubicBezTo>
                  <a:lnTo>
                    <a:pt x="3285" y="3398"/>
                  </a:lnTo>
                  <a:cubicBezTo>
                    <a:pt x="3370" y="3398"/>
                    <a:pt x="3426" y="3370"/>
                    <a:pt x="3482" y="3341"/>
                  </a:cubicBezTo>
                  <a:cubicBezTo>
                    <a:pt x="3538" y="3285"/>
                    <a:pt x="3566" y="3229"/>
                    <a:pt x="3538" y="3145"/>
                  </a:cubicBezTo>
                  <a:lnTo>
                    <a:pt x="3482" y="674"/>
                  </a:lnTo>
                  <a:cubicBezTo>
                    <a:pt x="3482" y="618"/>
                    <a:pt x="3454" y="590"/>
                    <a:pt x="3426" y="534"/>
                  </a:cubicBezTo>
                  <a:cubicBezTo>
                    <a:pt x="3398" y="478"/>
                    <a:pt x="3005" y="85"/>
                    <a:pt x="1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189;p64"/>
            <p:cNvSpPr/>
            <p:nvPr/>
          </p:nvSpPr>
          <p:spPr>
            <a:xfrm>
              <a:off x="3826125" y="2811350"/>
              <a:ext cx="1043000" cy="918300"/>
            </a:xfrm>
            <a:custGeom>
              <a:avLst/>
              <a:gdLst/>
              <a:ahLst/>
              <a:cxnLst/>
              <a:rect l="l" t="t" r="r" b="b"/>
              <a:pathLst>
                <a:path w="41720" h="36732" extrusionOk="0">
                  <a:moveTo>
                    <a:pt x="20826" y="0"/>
                  </a:moveTo>
                  <a:cubicBezTo>
                    <a:pt x="19951" y="0"/>
                    <a:pt x="19026" y="75"/>
                    <a:pt x="18109" y="274"/>
                  </a:cubicBezTo>
                  <a:cubicBezTo>
                    <a:pt x="14347" y="1116"/>
                    <a:pt x="12157" y="2127"/>
                    <a:pt x="10248" y="3222"/>
                  </a:cubicBezTo>
                  <a:cubicBezTo>
                    <a:pt x="8339" y="4317"/>
                    <a:pt x="4577" y="5327"/>
                    <a:pt x="3931" y="6675"/>
                  </a:cubicBezTo>
                  <a:cubicBezTo>
                    <a:pt x="3285" y="7994"/>
                    <a:pt x="1011" y="22172"/>
                    <a:pt x="478" y="24025"/>
                  </a:cubicBezTo>
                  <a:cubicBezTo>
                    <a:pt x="338" y="24558"/>
                    <a:pt x="169" y="25148"/>
                    <a:pt x="1" y="25766"/>
                  </a:cubicBezTo>
                  <a:cubicBezTo>
                    <a:pt x="57" y="25990"/>
                    <a:pt x="141" y="26383"/>
                    <a:pt x="310" y="26776"/>
                  </a:cubicBezTo>
                  <a:lnTo>
                    <a:pt x="5054" y="27562"/>
                  </a:lnTo>
                  <a:cubicBezTo>
                    <a:pt x="5307" y="27338"/>
                    <a:pt x="5391" y="27141"/>
                    <a:pt x="5391" y="27141"/>
                  </a:cubicBezTo>
                  <a:cubicBezTo>
                    <a:pt x="5391" y="27141"/>
                    <a:pt x="5419" y="27198"/>
                    <a:pt x="5419" y="27282"/>
                  </a:cubicBezTo>
                  <a:cubicBezTo>
                    <a:pt x="5924" y="25878"/>
                    <a:pt x="6739" y="23829"/>
                    <a:pt x="6739" y="23829"/>
                  </a:cubicBezTo>
                  <a:cubicBezTo>
                    <a:pt x="6739" y="23829"/>
                    <a:pt x="6991" y="33402"/>
                    <a:pt x="7834" y="34441"/>
                  </a:cubicBezTo>
                  <a:cubicBezTo>
                    <a:pt x="8479" y="35227"/>
                    <a:pt x="9715" y="35451"/>
                    <a:pt x="10641" y="35648"/>
                  </a:cubicBezTo>
                  <a:cubicBezTo>
                    <a:pt x="11904" y="35901"/>
                    <a:pt x="13168" y="36181"/>
                    <a:pt x="14431" y="36350"/>
                  </a:cubicBezTo>
                  <a:cubicBezTo>
                    <a:pt x="16266" y="36619"/>
                    <a:pt x="18100" y="36732"/>
                    <a:pt x="19933" y="36732"/>
                  </a:cubicBezTo>
                  <a:cubicBezTo>
                    <a:pt x="22503" y="36732"/>
                    <a:pt x="25070" y="36509"/>
                    <a:pt x="27626" y="36181"/>
                  </a:cubicBezTo>
                  <a:cubicBezTo>
                    <a:pt x="28918" y="36013"/>
                    <a:pt x="31023" y="36097"/>
                    <a:pt x="31950" y="35002"/>
                  </a:cubicBezTo>
                  <a:cubicBezTo>
                    <a:pt x="32652" y="34188"/>
                    <a:pt x="32652" y="33149"/>
                    <a:pt x="32652" y="32897"/>
                  </a:cubicBezTo>
                  <a:cubicBezTo>
                    <a:pt x="32652" y="32644"/>
                    <a:pt x="33157" y="21976"/>
                    <a:pt x="33157" y="21976"/>
                  </a:cubicBezTo>
                  <a:cubicBezTo>
                    <a:pt x="33157" y="21976"/>
                    <a:pt x="38476" y="25938"/>
                    <a:pt x="39749" y="25938"/>
                  </a:cubicBezTo>
                  <a:cubicBezTo>
                    <a:pt x="39771" y="25938"/>
                    <a:pt x="39791" y="25937"/>
                    <a:pt x="39811" y="25934"/>
                  </a:cubicBezTo>
                  <a:cubicBezTo>
                    <a:pt x="40962" y="25822"/>
                    <a:pt x="41720" y="24783"/>
                    <a:pt x="41607" y="21723"/>
                  </a:cubicBezTo>
                  <a:cubicBezTo>
                    <a:pt x="41467" y="18663"/>
                    <a:pt x="41158" y="3671"/>
                    <a:pt x="40765" y="2969"/>
                  </a:cubicBezTo>
                  <a:cubicBezTo>
                    <a:pt x="40564" y="2609"/>
                    <a:pt x="39933" y="2397"/>
                    <a:pt x="39261" y="2397"/>
                  </a:cubicBezTo>
                  <a:cubicBezTo>
                    <a:pt x="38623" y="2397"/>
                    <a:pt x="37947" y="2588"/>
                    <a:pt x="37565" y="3025"/>
                  </a:cubicBezTo>
                  <a:cubicBezTo>
                    <a:pt x="36807" y="3924"/>
                    <a:pt x="36442" y="11335"/>
                    <a:pt x="36442" y="11335"/>
                  </a:cubicBezTo>
                  <a:cubicBezTo>
                    <a:pt x="36442" y="11335"/>
                    <a:pt x="33999" y="6029"/>
                    <a:pt x="32989" y="4373"/>
                  </a:cubicBezTo>
                  <a:cubicBezTo>
                    <a:pt x="31950" y="2716"/>
                    <a:pt x="25773" y="723"/>
                    <a:pt x="25773" y="723"/>
                  </a:cubicBezTo>
                  <a:cubicBezTo>
                    <a:pt x="25773" y="723"/>
                    <a:pt x="23541" y="0"/>
                    <a:pt x="20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190;p64"/>
            <p:cNvSpPr/>
            <p:nvPr/>
          </p:nvSpPr>
          <p:spPr>
            <a:xfrm>
              <a:off x="3820525" y="2805550"/>
              <a:ext cx="1051425" cy="930000"/>
            </a:xfrm>
            <a:custGeom>
              <a:avLst/>
              <a:gdLst/>
              <a:ahLst/>
              <a:cxnLst/>
              <a:rect l="l" t="t" r="r" b="b"/>
              <a:pathLst>
                <a:path w="42057" h="37200" extrusionOk="0">
                  <a:moveTo>
                    <a:pt x="21056" y="0"/>
                  </a:moveTo>
                  <a:cubicBezTo>
                    <a:pt x="20158" y="0"/>
                    <a:pt x="19231" y="85"/>
                    <a:pt x="18277" y="281"/>
                  </a:cubicBezTo>
                  <a:cubicBezTo>
                    <a:pt x="14487" y="1123"/>
                    <a:pt x="12297" y="2162"/>
                    <a:pt x="10360" y="3257"/>
                  </a:cubicBezTo>
                  <a:cubicBezTo>
                    <a:pt x="9433" y="3762"/>
                    <a:pt x="8001" y="4296"/>
                    <a:pt x="6738" y="4857"/>
                  </a:cubicBezTo>
                  <a:cubicBezTo>
                    <a:pt x="6120" y="5138"/>
                    <a:pt x="5503" y="5447"/>
                    <a:pt x="5026" y="5756"/>
                  </a:cubicBezTo>
                  <a:cubicBezTo>
                    <a:pt x="4520" y="6065"/>
                    <a:pt x="4155" y="6402"/>
                    <a:pt x="3959" y="6795"/>
                  </a:cubicBezTo>
                  <a:cubicBezTo>
                    <a:pt x="3846" y="6991"/>
                    <a:pt x="3762" y="7356"/>
                    <a:pt x="3622" y="7889"/>
                  </a:cubicBezTo>
                  <a:cubicBezTo>
                    <a:pt x="3173" y="9714"/>
                    <a:pt x="2499" y="13392"/>
                    <a:pt x="1881" y="16817"/>
                  </a:cubicBezTo>
                  <a:cubicBezTo>
                    <a:pt x="1572" y="18530"/>
                    <a:pt x="1292" y="20186"/>
                    <a:pt x="1039" y="21506"/>
                  </a:cubicBezTo>
                  <a:cubicBezTo>
                    <a:pt x="786" y="22825"/>
                    <a:pt x="590" y="23808"/>
                    <a:pt x="477" y="24201"/>
                  </a:cubicBezTo>
                  <a:cubicBezTo>
                    <a:pt x="337" y="24734"/>
                    <a:pt x="169" y="25324"/>
                    <a:pt x="0" y="25942"/>
                  </a:cubicBezTo>
                  <a:lnTo>
                    <a:pt x="0" y="26054"/>
                  </a:lnTo>
                  <a:cubicBezTo>
                    <a:pt x="56" y="26278"/>
                    <a:pt x="141" y="26671"/>
                    <a:pt x="337" y="27121"/>
                  </a:cubicBezTo>
                  <a:cubicBezTo>
                    <a:pt x="358" y="27203"/>
                    <a:pt x="438" y="27255"/>
                    <a:pt x="535" y="27255"/>
                  </a:cubicBezTo>
                  <a:cubicBezTo>
                    <a:pt x="571" y="27255"/>
                    <a:pt x="608" y="27248"/>
                    <a:pt x="646" y="27233"/>
                  </a:cubicBezTo>
                  <a:cubicBezTo>
                    <a:pt x="758" y="27177"/>
                    <a:pt x="814" y="27036"/>
                    <a:pt x="758" y="26924"/>
                  </a:cubicBezTo>
                  <a:cubicBezTo>
                    <a:pt x="590" y="26531"/>
                    <a:pt x="505" y="26166"/>
                    <a:pt x="477" y="25970"/>
                  </a:cubicBezTo>
                  <a:lnTo>
                    <a:pt x="472" y="25970"/>
                  </a:lnTo>
                  <a:lnTo>
                    <a:pt x="472" y="25970"/>
                  </a:lnTo>
                  <a:cubicBezTo>
                    <a:pt x="633" y="25383"/>
                    <a:pt x="793" y="24823"/>
                    <a:pt x="927" y="24313"/>
                  </a:cubicBezTo>
                  <a:cubicBezTo>
                    <a:pt x="1067" y="23836"/>
                    <a:pt x="1320" y="22601"/>
                    <a:pt x="1600" y="21000"/>
                  </a:cubicBezTo>
                  <a:cubicBezTo>
                    <a:pt x="2050" y="18586"/>
                    <a:pt x="2639" y="15329"/>
                    <a:pt x="3145" y="12522"/>
                  </a:cubicBezTo>
                  <a:cubicBezTo>
                    <a:pt x="3425" y="11146"/>
                    <a:pt x="3678" y="9883"/>
                    <a:pt x="3874" y="8900"/>
                  </a:cubicBezTo>
                  <a:cubicBezTo>
                    <a:pt x="3987" y="8395"/>
                    <a:pt x="4071" y="7974"/>
                    <a:pt x="4155" y="7637"/>
                  </a:cubicBezTo>
                  <a:cubicBezTo>
                    <a:pt x="4239" y="7328"/>
                    <a:pt x="4324" y="7103"/>
                    <a:pt x="4380" y="6991"/>
                  </a:cubicBezTo>
                  <a:cubicBezTo>
                    <a:pt x="4492" y="6738"/>
                    <a:pt x="4829" y="6430"/>
                    <a:pt x="5278" y="6149"/>
                  </a:cubicBezTo>
                  <a:cubicBezTo>
                    <a:pt x="5952" y="5700"/>
                    <a:pt x="6935" y="5279"/>
                    <a:pt x="7889" y="4885"/>
                  </a:cubicBezTo>
                  <a:cubicBezTo>
                    <a:pt x="8872" y="4464"/>
                    <a:pt x="9854" y="4071"/>
                    <a:pt x="10584" y="3650"/>
                  </a:cubicBezTo>
                  <a:cubicBezTo>
                    <a:pt x="12493" y="2583"/>
                    <a:pt x="14627" y="1573"/>
                    <a:pt x="18389" y="730"/>
                  </a:cubicBezTo>
                  <a:cubicBezTo>
                    <a:pt x="19287" y="534"/>
                    <a:pt x="20186" y="478"/>
                    <a:pt x="21056" y="478"/>
                  </a:cubicBezTo>
                  <a:cubicBezTo>
                    <a:pt x="22404" y="478"/>
                    <a:pt x="23611" y="646"/>
                    <a:pt x="24481" y="815"/>
                  </a:cubicBezTo>
                  <a:cubicBezTo>
                    <a:pt x="24931" y="927"/>
                    <a:pt x="25295" y="1011"/>
                    <a:pt x="25548" y="1067"/>
                  </a:cubicBezTo>
                  <a:cubicBezTo>
                    <a:pt x="25660" y="1095"/>
                    <a:pt x="25745" y="1123"/>
                    <a:pt x="25829" y="1152"/>
                  </a:cubicBezTo>
                  <a:cubicBezTo>
                    <a:pt x="25885" y="1180"/>
                    <a:pt x="25913" y="1180"/>
                    <a:pt x="25913" y="1180"/>
                  </a:cubicBezTo>
                  <a:cubicBezTo>
                    <a:pt x="25913" y="1180"/>
                    <a:pt x="26025" y="1208"/>
                    <a:pt x="26194" y="1264"/>
                  </a:cubicBezTo>
                  <a:cubicBezTo>
                    <a:pt x="26783" y="1460"/>
                    <a:pt x="28299" y="1994"/>
                    <a:pt x="29759" y="2639"/>
                  </a:cubicBezTo>
                  <a:cubicBezTo>
                    <a:pt x="30489" y="2976"/>
                    <a:pt x="31191" y="3313"/>
                    <a:pt x="31781" y="3678"/>
                  </a:cubicBezTo>
                  <a:cubicBezTo>
                    <a:pt x="32370" y="4043"/>
                    <a:pt x="32820" y="4408"/>
                    <a:pt x="33016" y="4717"/>
                  </a:cubicBezTo>
                  <a:cubicBezTo>
                    <a:pt x="33493" y="5531"/>
                    <a:pt x="34364" y="7272"/>
                    <a:pt x="35094" y="8816"/>
                  </a:cubicBezTo>
                  <a:cubicBezTo>
                    <a:pt x="35487" y="9574"/>
                    <a:pt x="35824" y="10304"/>
                    <a:pt x="36048" y="10809"/>
                  </a:cubicBezTo>
                  <a:cubicBezTo>
                    <a:pt x="36301" y="11343"/>
                    <a:pt x="36441" y="11680"/>
                    <a:pt x="36441" y="11680"/>
                  </a:cubicBezTo>
                  <a:cubicBezTo>
                    <a:pt x="36487" y="11749"/>
                    <a:pt x="36572" y="11799"/>
                    <a:pt x="36663" y="11799"/>
                  </a:cubicBezTo>
                  <a:cubicBezTo>
                    <a:pt x="36682" y="11799"/>
                    <a:pt x="36702" y="11797"/>
                    <a:pt x="36722" y="11792"/>
                  </a:cubicBezTo>
                  <a:cubicBezTo>
                    <a:pt x="36806" y="11792"/>
                    <a:pt x="36890" y="11680"/>
                    <a:pt x="36890" y="11595"/>
                  </a:cubicBezTo>
                  <a:cubicBezTo>
                    <a:pt x="36890" y="11567"/>
                    <a:pt x="36918" y="11118"/>
                    <a:pt x="36975" y="10416"/>
                  </a:cubicBezTo>
                  <a:cubicBezTo>
                    <a:pt x="37031" y="9349"/>
                    <a:pt x="37171" y="7749"/>
                    <a:pt x="37340" y="6317"/>
                  </a:cubicBezTo>
                  <a:cubicBezTo>
                    <a:pt x="37424" y="5587"/>
                    <a:pt x="37536" y="4942"/>
                    <a:pt x="37648" y="4408"/>
                  </a:cubicBezTo>
                  <a:cubicBezTo>
                    <a:pt x="37705" y="4156"/>
                    <a:pt x="37761" y="3931"/>
                    <a:pt x="37817" y="3734"/>
                  </a:cubicBezTo>
                  <a:cubicBezTo>
                    <a:pt x="37873" y="3566"/>
                    <a:pt x="37929" y="3454"/>
                    <a:pt x="37985" y="3398"/>
                  </a:cubicBezTo>
                  <a:cubicBezTo>
                    <a:pt x="38266" y="3061"/>
                    <a:pt x="38884" y="2864"/>
                    <a:pt x="39501" y="2864"/>
                  </a:cubicBezTo>
                  <a:cubicBezTo>
                    <a:pt x="39810" y="2864"/>
                    <a:pt x="40119" y="2920"/>
                    <a:pt x="40344" y="3004"/>
                  </a:cubicBezTo>
                  <a:cubicBezTo>
                    <a:pt x="40568" y="3089"/>
                    <a:pt x="40737" y="3201"/>
                    <a:pt x="40793" y="3313"/>
                  </a:cubicBezTo>
                  <a:cubicBezTo>
                    <a:pt x="40793" y="3313"/>
                    <a:pt x="40821" y="3426"/>
                    <a:pt x="40849" y="3566"/>
                  </a:cubicBezTo>
                  <a:cubicBezTo>
                    <a:pt x="40933" y="4156"/>
                    <a:pt x="41017" y="5419"/>
                    <a:pt x="41073" y="7047"/>
                  </a:cubicBezTo>
                  <a:cubicBezTo>
                    <a:pt x="41326" y="11876"/>
                    <a:pt x="41495" y="19821"/>
                    <a:pt x="41579" y="21983"/>
                  </a:cubicBezTo>
                  <a:cubicBezTo>
                    <a:pt x="41607" y="22180"/>
                    <a:pt x="41607" y="22404"/>
                    <a:pt x="41607" y="22601"/>
                  </a:cubicBezTo>
                  <a:cubicBezTo>
                    <a:pt x="41607" y="23864"/>
                    <a:pt x="41410" y="24678"/>
                    <a:pt x="41130" y="25184"/>
                  </a:cubicBezTo>
                  <a:cubicBezTo>
                    <a:pt x="40849" y="25689"/>
                    <a:pt x="40484" y="25885"/>
                    <a:pt x="40007" y="25942"/>
                  </a:cubicBezTo>
                  <a:lnTo>
                    <a:pt x="39979" y="25942"/>
                  </a:lnTo>
                  <a:cubicBezTo>
                    <a:pt x="39866" y="25942"/>
                    <a:pt x="39670" y="25885"/>
                    <a:pt x="39417" y="25801"/>
                  </a:cubicBezTo>
                  <a:cubicBezTo>
                    <a:pt x="38519" y="25436"/>
                    <a:pt x="37031" y="24482"/>
                    <a:pt x="35795" y="23639"/>
                  </a:cubicBezTo>
                  <a:cubicBezTo>
                    <a:pt x="35178" y="23218"/>
                    <a:pt x="34616" y="22797"/>
                    <a:pt x="34195" y="22516"/>
                  </a:cubicBezTo>
                  <a:cubicBezTo>
                    <a:pt x="33774" y="22208"/>
                    <a:pt x="33521" y="22039"/>
                    <a:pt x="33521" y="22039"/>
                  </a:cubicBezTo>
                  <a:cubicBezTo>
                    <a:pt x="33487" y="22004"/>
                    <a:pt x="33441" y="21980"/>
                    <a:pt x="33392" y="21980"/>
                  </a:cubicBezTo>
                  <a:cubicBezTo>
                    <a:pt x="33361" y="21980"/>
                    <a:pt x="33329" y="21990"/>
                    <a:pt x="33297" y="22011"/>
                  </a:cubicBezTo>
                  <a:cubicBezTo>
                    <a:pt x="33213" y="22039"/>
                    <a:pt x="33156" y="22123"/>
                    <a:pt x="33156" y="22208"/>
                  </a:cubicBezTo>
                  <a:cubicBezTo>
                    <a:pt x="33156" y="22208"/>
                    <a:pt x="33044" y="24875"/>
                    <a:pt x="32904" y="27570"/>
                  </a:cubicBezTo>
                  <a:cubicBezTo>
                    <a:pt x="32848" y="28917"/>
                    <a:pt x="32763" y="30265"/>
                    <a:pt x="32735" y="31304"/>
                  </a:cubicBezTo>
                  <a:cubicBezTo>
                    <a:pt x="32707" y="31837"/>
                    <a:pt x="32679" y="32258"/>
                    <a:pt x="32679" y="32567"/>
                  </a:cubicBezTo>
                  <a:cubicBezTo>
                    <a:pt x="32651" y="32904"/>
                    <a:pt x="32651" y="33073"/>
                    <a:pt x="32651" y="33129"/>
                  </a:cubicBezTo>
                  <a:cubicBezTo>
                    <a:pt x="32651" y="33381"/>
                    <a:pt x="32651" y="34336"/>
                    <a:pt x="32005" y="35094"/>
                  </a:cubicBezTo>
                  <a:cubicBezTo>
                    <a:pt x="31612" y="35571"/>
                    <a:pt x="30910" y="35796"/>
                    <a:pt x="30124" y="35936"/>
                  </a:cubicBezTo>
                  <a:cubicBezTo>
                    <a:pt x="29338" y="36077"/>
                    <a:pt x="28496" y="36077"/>
                    <a:pt x="27822" y="36161"/>
                  </a:cubicBezTo>
                  <a:cubicBezTo>
                    <a:pt x="25239" y="36498"/>
                    <a:pt x="22656" y="36722"/>
                    <a:pt x="20102" y="36722"/>
                  </a:cubicBezTo>
                  <a:cubicBezTo>
                    <a:pt x="18277" y="36722"/>
                    <a:pt x="16480" y="36610"/>
                    <a:pt x="14683" y="36357"/>
                  </a:cubicBezTo>
                  <a:cubicBezTo>
                    <a:pt x="13420" y="36189"/>
                    <a:pt x="12185" y="35908"/>
                    <a:pt x="10921" y="35655"/>
                  </a:cubicBezTo>
                  <a:cubicBezTo>
                    <a:pt x="10444" y="35543"/>
                    <a:pt x="9911" y="35459"/>
                    <a:pt x="9433" y="35262"/>
                  </a:cubicBezTo>
                  <a:cubicBezTo>
                    <a:pt x="8956" y="35094"/>
                    <a:pt x="8507" y="34869"/>
                    <a:pt x="8226" y="34504"/>
                  </a:cubicBezTo>
                  <a:cubicBezTo>
                    <a:pt x="8170" y="34448"/>
                    <a:pt x="8086" y="34196"/>
                    <a:pt x="8001" y="33859"/>
                  </a:cubicBezTo>
                  <a:cubicBezTo>
                    <a:pt x="7693" y="32651"/>
                    <a:pt x="7496" y="30181"/>
                    <a:pt x="7384" y="28019"/>
                  </a:cubicBezTo>
                  <a:cubicBezTo>
                    <a:pt x="7300" y="26952"/>
                    <a:pt x="7271" y="25970"/>
                    <a:pt x="7243" y="25240"/>
                  </a:cubicBezTo>
                  <a:cubicBezTo>
                    <a:pt x="7215" y="24510"/>
                    <a:pt x="7215" y="24061"/>
                    <a:pt x="7215" y="24061"/>
                  </a:cubicBezTo>
                  <a:cubicBezTo>
                    <a:pt x="7187" y="23948"/>
                    <a:pt x="7131" y="23864"/>
                    <a:pt x="7019" y="23836"/>
                  </a:cubicBezTo>
                  <a:cubicBezTo>
                    <a:pt x="7000" y="23831"/>
                    <a:pt x="6980" y="23829"/>
                    <a:pt x="6961" y="23829"/>
                  </a:cubicBezTo>
                  <a:cubicBezTo>
                    <a:pt x="6870" y="23829"/>
                    <a:pt x="6785" y="23883"/>
                    <a:pt x="6738" y="23976"/>
                  </a:cubicBezTo>
                  <a:cubicBezTo>
                    <a:pt x="6738" y="23976"/>
                    <a:pt x="6019" y="25785"/>
                    <a:pt x="5537" y="27168"/>
                  </a:cubicBezTo>
                  <a:lnTo>
                    <a:pt x="5537" y="27168"/>
                  </a:lnTo>
                  <a:cubicBezTo>
                    <a:pt x="5489" y="27185"/>
                    <a:pt x="5449" y="27215"/>
                    <a:pt x="5419" y="27261"/>
                  </a:cubicBezTo>
                  <a:cubicBezTo>
                    <a:pt x="5419" y="27289"/>
                    <a:pt x="5334" y="27430"/>
                    <a:pt x="5110" y="27654"/>
                  </a:cubicBezTo>
                  <a:cubicBezTo>
                    <a:pt x="5026" y="27738"/>
                    <a:pt x="5026" y="27879"/>
                    <a:pt x="5110" y="27963"/>
                  </a:cubicBezTo>
                  <a:cubicBezTo>
                    <a:pt x="5152" y="28019"/>
                    <a:pt x="5215" y="28047"/>
                    <a:pt x="5278" y="28047"/>
                  </a:cubicBezTo>
                  <a:cubicBezTo>
                    <a:pt x="5341" y="28047"/>
                    <a:pt x="5405" y="28019"/>
                    <a:pt x="5447" y="27963"/>
                  </a:cubicBezTo>
                  <a:cubicBezTo>
                    <a:pt x="5529" y="27880"/>
                    <a:pt x="5597" y="27804"/>
                    <a:pt x="5651" y="27738"/>
                  </a:cubicBezTo>
                  <a:lnTo>
                    <a:pt x="5651" y="27738"/>
                  </a:lnTo>
                  <a:cubicBezTo>
                    <a:pt x="5759" y="27736"/>
                    <a:pt x="5840" y="27679"/>
                    <a:pt x="5868" y="27570"/>
                  </a:cubicBezTo>
                  <a:cubicBezTo>
                    <a:pt x="6120" y="26896"/>
                    <a:pt x="6457" y="26026"/>
                    <a:pt x="6710" y="25352"/>
                  </a:cubicBezTo>
                  <a:cubicBezTo>
                    <a:pt x="6731" y="25298"/>
                    <a:pt x="6752" y="25246"/>
                    <a:pt x="6773" y="25195"/>
                  </a:cubicBezTo>
                  <a:lnTo>
                    <a:pt x="6773" y="25195"/>
                  </a:lnTo>
                  <a:cubicBezTo>
                    <a:pt x="6806" y="26135"/>
                    <a:pt x="6866" y="27550"/>
                    <a:pt x="6963" y="29002"/>
                  </a:cubicBezTo>
                  <a:cubicBezTo>
                    <a:pt x="7047" y="30265"/>
                    <a:pt x="7159" y="31557"/>
                    <a:pt x="7300" y="32595"/>
                  </a:cubicBezTo>
                  <a:cubicBezTo>
                    <a:pt x="7384" y="33129"/>
                    <a:pt x="7440" y="33606"/>
                    <a:pt x="7552" y="33971"/>
                  </a:cubicBezTo>
                  <a:cubicBezTo>
                    <a:pt x="7636" y="34336"/>
                    <a:pt x="7721" y="34617"/>
                    <a:pt x="7861" y="34813"/>
                  </a:cubicBezTo>
                  <a:cubicBezTo>
                    <a:pt x="8226" y="35262"/>
                    <a:pt x="8731" y="35515"/>
                    <a:pt x="9265" y="35712"/>
                  </a:cubicBezTo>
                  <a:cubicBezTo>
                    <a:pt x="9798" y="35908"/>
                    <a:pt x="10360" y="36020"/>
                    <a:pt x="10809" y="36105"/>
                  </a:cubicBezTo>
                  <a:cubicBezTo>
                    <a:pt x="12072" y="36385"/>
                    <a:pt x="13336" y="36638"/>
                    <a:pt x="14627" y="36835"/>
                  </a:cubicBezTo>
                  <a:cubicBezTo>
                    <a:pt x="16452" y="37087"/>
                    <a:pt x="18277" y="37200"/>
                    <a:pt x="20102" y="37200"/>
                  </a:cubicBezTo>
                  <a:cubicBezTo>
                    <a:pt x="22685" y="37200"/>
                    <a:pt x="25295" y="36975"/>
                    <a:pt x="27878" y="36638"/>
                  </a:cubicBezTo>
                  <a:cubicBezTo>
                    <a:pt x="28496" y="36554"/>
                    <a:pt x="29366" y="36526"/>
                    <a:pt x="30180" y="36385"/>
                  </a:cubicBezTo>
                  <a:cubicBezTo>
                    <a:pt x="31023" y="36245"/>
                    <a:pt x="31837" y="35992"/>
                    <a:pt x="32370" y="35375"/>
                  </a:cubicBezTo>
                  <a:cubicBezTo>
                    <a:pt x="33128" y="34476"/>
                    <a:pt x="33100" y="33409"/>
                    <a:pt x="33128" y="33129"/>
                  </a:cubicBezTo>
                  <a:cubicBezTo>
                    <a:pt x="33128" y="33101"/>
                    <a:pt x="33128" y="32904"/>
                    <a:pt x="33128" y="32595"/>
                  </a:cubicBezTo>
                  <a:cubicBezTo>
                    <a:pt x="33184" y="31500"/>
                    <a:pt x="33297" y="28889"/>
                    <a:pt x="33409" y="26587"/>
                  </a:cubicBezTo>
                  <a:cubicBezTo>
                    <a:pt x="33465" y="25436"/>
                    <a:pt x="33521" y="24341"/>
                    <a:pt x="33578" y="23527"/>
                  </a:cubicBezTo>
                  <a:cubicBezTo>
                    <a:pt x="33590" y="23177"/>
                    <a:pt x="33603" y="22883"/>
                    <a:pt x="33613" y="22664"/>
                  </a:cubicBezTo>
                  <a:lnTo>
                    <a:pt x="33613" y="22664"/>
                  </a:lnTo>
                  <a:cubicBezTo>
                    <a:pt x="34112" y="23022"/>
                    <a:pt x="35054" y="23703"/>
                    <a:pt x="36076" y="24397"/>
                  </a:cubicBezTo>
                  <a:cubicBezTo>
                    <a:pt x="36834" y="24875"/>
                    <a:pt x="37620" y="25380"/>
                    <a:pt x="38294" y="25773"/>
                  </a:cubicBezTo>
                  <a:cubicBezTo>
                    <a:pt x="38659" y="25942"/>
                    <a:pt x="38968" y="26110"/>
                    <a:pt x="39249" y="26222"/>
                  </a:cubicBezTo>
                  <a:cubicBezTo>
                    <a:pt x="39529" y="26335"/>
                    <a:pt x="39754" y="26419"/>
                    <a:pt x="39979" y="26419"/>
                  </a:cubicBezTo>
                  <a:lnTo>
                    <a:pt x="40063" y="26419"/>
                  </a:lnTo>
                  <a:cubicBezTo>
                    <a:pt x="40652" y="26335"/>
                    <a:pt x="41186" y="26026"/>
                    <a:pt x="41523" y="25408"/>
                  </a:cubicBezTo>
                  <a:cubicBezTo>
                    <a:pt x="41888" y="24819"/>
                    <a:pt x="42056" y="23892"/>
                    <a:pt x="42056" y="22601"/>
                  </a:cubicBezTo>
                  <a:cubicBezTo>
                    <a:pt x="42056" y="22404"/>
                    <a:pt x="42056" y="22180"/>
                    <a:pt x="42056" y="21955"/>
                  </a:cubicBezTo>
                  <a:cubicBezTo>
                    <a:pt x="42000" y="20411"/>
                    <a:pt x="41888" y="15891"/>
                    <a:pt x="41719" y="11680"/>
                  </a:cubicBezTo>
                  <a:cubicBezTo>
                    <a:pt x="41663" y="9574"/>
                    <a:pt x="41579" y="7525"/>
                    <a:pt x="41495" y="5980"/>
                  </a:cubicBezTo>
                  <a:cubicBezTo>
                    <a:pt x="41438" y="5194"/>
                    <a:pt x="41410" y="4549"/>
                    <a:pt x="41354" y="4043"/>
                  </a:cubicBezTo>
                  <a:cubicBezTo>
                    <a:pt x="41326" y="3819"/>
                    <a:pt x="41326" y="3594"/>
                    <a:pt x="41298" y="3454"/>
                  </a:cubicBezTo>
                  <a:cubicBezTo>
                    <a:pt x="41270" y="3369"/>
                    <a:pt x="41270" y="3313"/>
                    <a:pt x="41242" y="3257"/>
                  </a:cubicBezTo>
                  <a:cubicBezTo>
                    <a:pt x="41242" y="3173"/>
                    <a:pt x="41214" y="3145"/>
                    <a:pt x="41186" y="3089"/>
                  </a:cubicBezTo>
                  <a:cubicBezTo>
                    <a:pt x="41045" y="2836"/>
                    <a:pt x="40793" y="2668"/>
                    <a:pt x="40512" y="2555"/>
                  </a:cubicBezTo>
                  <a:cubicBezTo>
                    <a:pt x="40203" y="2443"/>
                    <a:pt x="39866" y="2387"/>
                    <a:pt x="39501" y="2387"/>
                  </a:cubicBezTo>
                  <a:cubicBezTo>
                    <a:pt x="38799" y="2387"/>
                    <a:pt x="38069" y="2583"/>
                    <a:pt x="37620" y="3117"/>
                  </a:cubicBezTo>
                  <a:cubicBezTo>
                    <a:pt x="37480" y="3285"/>
                    <a:pt x="37396" y="3510"/>
                    <a:pt x="37311" y="3819"/>
                  </a:cubicBezTo>
                  <a:cubicBezTo>
                    <a:pt x="37003" y="4857"/>
                    <a:pt x="36778" y="6766"/>
                    <a:pt x="36638" y="8451"/>
                  </a:cubicBezTo>
                  <a:cubicBezTo>
                    <a:pt x="36567" y="9297"/>
                    <a:pt x="36518" y="10080"/>
                    <a:pt x="36486" y="10649"/>
                  </a:cubicBezTo>
                  <a:lnTo>
                    <a:pt x="36486" y="10649"/>
                  </a:lnTo>
                  <a:cubicBezTo>
                    <a:pt x="36243" y="10120"/>
                    <a:pt x="35901" y="9392"/>
                    <a:pt x="35515" y="8619"/>
                  </a:cubicBezTo>
                  <a:cubicBezTo>
                    <a:pt x="34785" y="7075"/>
                    <a:pt x="33914" y="5335"/>
                    <a:pt x="33409" y="4464"/>
                  </a:cubicBezTo>
                  <a:cubicBezTo>
                    <a:pt x="33100" y="3987"/>
                    <a:pt x="32511" y="3566"/>
                    <a:pt x="31753" y="3117"/>
                  </a:cubicBezTo>
                  <a:cubicBezTo>
                    <a:pt x="29563" y="1853"/>
                    <a:pt x="26082" y="730"/>
                    <a:pt x="26053" y="730"/>
                  </a:cubicBezTo>
                  <a:cubicBezTo>
                    <a:pt x="26053" y="730"/>
                    <a:pt x="23808" y="0"/>
                    <a:pt x="2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191;p64"/>
            <p:cNvSpPr/>
            <p:nvPr/>
          </p:nvSpPr>
          <p:spPr>
            <a:xfrm>
              <a:off x="4528000" y="3305275"/>
              <a:ext cx="55475" cy="49150"/>
            </a:xfrm>
            <a:custGeom>
              <a:avLst/>
              <a:gdLst/>
              <a:ahLst/>
              <a:cxnLst/>
              <a:rect l="l" t="t" r="r" b="b"/>
              <a:pathLst>
                <a:path w="2219" h="1966" extrusionOk="0">
                  <a:moveTo>
                    <a:pt x="1938" y="1"/>
                  </a:moveTo>
                  <a:lnTo>
                    <a:pt x="0" y="1601"/>
                  </a:lnTo>
                  <a:lnTo>
                    <a:pt x="309" y="1966"/>
                  </a:lnTo>
                  <a:lnTo>
                    <a:pt x="2218" y="366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192;p64"/>
            <p:cNvSpPr/>
            <p:nvPr/>
          </p:nvSpPr>
          <p:spPr>
            <a:xfrm>
              <a:off x="4205850" y="3376875"/>
              <a:ext cx="290600" cy="241475"/>
            </a:xfrm>
            <a:custGeom>
              <a:avLst/>
              <a:gdLst/>
              <a:ahLst/>
              <a:cxnLst/>
              <a:rect l="l" t="t" r="r" b="b"/>
              <a:pathLst>
                <a:path w="11624" h="9659" extrusionOk="0">
                  <a:moveTo>
                    <a:pt x="11342" y="0"/>
                  </a:moveTo>
                  <a:lnTo>
                    <a:pt x="0" y="9321"/>
                  </a:lnTo>
                  <a:lnTo>
                    <a:pt x="309" y="9658"/>
                  </a:lnTo>
                  <a:lnTo>
                    <a:pt x="11623" y="365"/>
                  </a:lnTo>
                  <a:lnTo>
                    <a:pt x="113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193;p64"/>
            <p:cNvSpPr/>
            <p:nvPr/>
          </p:nvSpPr>
          <p:spPr>
            <a:xfrm>
              <a:off x="4167250" y="3454775"/>
              <a:ext cx="129150" cy="108825"/>
            </a:xfrm>
            <a:custGeom>
              <a:avLst/>
              <a:gdLst/>
              <a:ahLst/>
              <a:cxnLst/>
              <a:rect l="l" t="t" r="r" b="b"/>
              <a:pathLst>
                <a:path w="5166" h="4353" extrusionOk="0">
                  <a:moveTo>
                    <a:pt x="4857" y="1"/>
                  </a:moveTo>
                  <a:lnTo>
                    <a:pt x="0" y="3987"/>
                  </a:lnTo>
                  <a:lnTo>
                    <a:pt x="281" y="4352"/>
                  </a:lnTo>
                  <a:lnTo>
                    <a:pt x="5166" y="366"/>
                  </a:lnTo>
                  <a:lnTo>
                    <a:pt x="48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194;p64"/>
            <p:cNvSpPr/>
            <p:nvPr/>
          </p:nvSpPr>
          <p:spPr>
            <a:xfrm>
              <a:off x="3883675" y="3624500"/>
              <a:ext cx="118650" cy="385075"/>
            </a:xfrm>
            <a:custGeom>
              <a:avLst/>
              <a:gdLst/>
              <a:ahLst/>
              <a:cxnLst/>
              <a:rect l="l" t="t" r="r" b="b"/>
              <a:pathLst>
                <a:path w="4746" h="15403" extrusionOk="0">
                  <a:moveTo>
                    <a:pt x="3454" y="1"/>
                  </a:moveTo>
                  <a:cubicBezTo>
                    <a:pt x="3327" y="1"/>
                    <a:pt x="3198" y="63"/>
                    <a:pt x="3117" y="202"/>
                  </a:cubicBezTo>
                  <a:lnTo>
                    <a:pt x="310" y="5424"/>
                  </a:lnTo>
                  <a:cubicBezTo>
                    <a:pt x="85" y="5845"/>
                    <a:pt x="1" y="6323"/>
                    <a:pt x="85" y="6772"/>
                  </a:cubicBezTo>
                  <a:lnTo>
                    <a:pt x="1545" y="15194"/>
                  </a:lnTo>
                  <a:cubicBezTo>
                    <a:pt x="1560" y="15332"/>
                    <a:pt x="1667" y="15403"/>
                    <a:pt x="1775" y="15403"/>
                  </a:cubicBezTo>
                  <a:cubicBezTo>
                    <a:pt x="1865" y="15403"/>
                    <a:pt x="1956" y="15353"/>
                    <a:pt x="1994" y="15250"/>
                  </a:cubicBezTo>
                  <a:lnTo>
                    <a:pt x="4577" y="8260"/>
                  </a:lnTo>
                  <a:cubicBezTo>
                    <a:pt x="4689" y="7951"/>
                    <a:pt x="4745" y="7614"/>
                    <a:pt x="4689" y="7305"/>
                  </a:cubicBezTo>
                  <a:lnTo>
                    <a:pt x="3847" y="343"/>
                  </a:lnTo>
                  <a:cubicBezTo>
                    <a:pt x="3814" y="128"/>
                    <a:pt x="3636" y="1"/>
                    <a:pt x="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195;p64"/>
            <p:cNvSpPr/>
            <p:nvPr/>
          </p:nvSpPr>
          <p:spPr>
            <a:xfrm>
              <a:off x="3878775" y="3619025"/>
              <a:ext cx="128450" cy="396575"/>
            </a:xfrm>
            <a:custGeom>
              <a:avLst/>
              <a:gdLst/>
              <a:ahLst/>
              <a:cxnLst/>
              <a:rect l="l" t="t" r="r" b="b"/>
              <a:pathLst>
                <a:path w="5138" h="15863" extrusionOk="0">
                  <a:moveTo>
                    <a:pt x="3650" y="449"/>
                  </a:moveTo>
                  <a:lnTo>
                    <a:pt x="3762" y="505"/>
                  </a:lnTo>
                  <a:cubicBezTo>
                    <a:pt x="3790" y="505"/>
                    <a:pt x="3790" y="534"/>
                    <a:pt x="3818" y="590"/>
                  </a:cubicBezTo>
                  <a:lnTo>
                    <a:pt x="4661" y="7552"/>
                  </a:lnTo>
                  <a:cubicBezTo>
                    <a:pt x="4661" y="7636"/>
                    <a:pt x="4661" y="7693"/>
                    <a:pt x="4661" y="7777"/>
                  </a:cubicBezTo>
                  <a:cubicBezTo>
                    <a:pt x="4661" y="7973"/>
                    <a:pt x="4633" y="8198"/>
                    <a:pt x="4548" y="8394"/>
                  </a:cubicBezTo>
                  <a:lnTo>
                    <a:pt x="1966" y="15385"/>
                  </a:lnTo>
                  <a:lnTo>
                    <a:pt x="506" y="6963"/>
                  </a:lnTo>
                  <a:cubicBezTo>
                    <a:pt x="478" y="6850"/>
                    <a:pt x="478" y="6738"/>
                    <a:pt x="478" y="6654"/>
                  </a:cubicBezTo>
                  <a:cubicBezTo>
                    <a:pt x="478" y="6345"/>
                    <a:pt x="562" y="6036"/>
                    <a:pt x="702" y="5755"/>
                  </a:cubicBezTo>
                  <a:lnTo>
                    <a:pt x="3538" y="534"/>
                  </a:lnTo>
                  <a:cubicBezTo>
                    <a:pt x="3566" y="477"/>
                    <a:pt x="3594" y="449"/>
                    <a:pt x="3650" y="449"/>
                  </a:cubicBezTo>
                  <a:close/>
                  <a:moveTo>
                    <a:pt x="3650" y="0"/>
                  </a:moveTo>
                  <a:cubicBezTo>
                    <a:pt x="3454" y="0"/>
                    <a:pt x="3229" y="112"/>
                    <a:pt x="3117" y="309"/>
                  </a:cubicBezTo>
                  <a:lnTo>
                    <a:pt x="281" y="5531"/>
                  </a:lnTo>
                  <a:cubicBezTo>
                    <a:pt x="113" y="5868"/>
                    <a:pt x="0" y="6261"/>
                    <a:pt x="0" y="6654"/>
                  </a:cubicBezTo>
                  <a:cubicBezTo>
                    <a:pt x="0" y="6766"/>
                    <a:pt x="28" y="6907"/>
                    <a:pt x="56" y="7047"/>
                  </a:cubicBezTo>
                  <a:lnTo>
                    <a:pt x="1516" y="15469"/>
                  </a:lnTo>
                  <a:cubicBezTo>
                    <a:pt x="1516" y="15582"/>
                    <a:pt x="1601" y="15694"/>
                    <a:pt x="1685" y="15750"/>
                  </a:cubicBezTo>
                  <a:cubicBezTo>
                    <a:pt x="1769" y="15806"/>
                    <a:pt x="1853" y="15862"/>
                    <a:pt x="1966" y="15862"/>
                  </a:cubicBezTo>
                  <a:cubicBezTo>
                    <a:pt x="2134" y="15862"/>
                    <a:pt x="2331" y="15750"/>
                    <a:pt x="2387" y="15554"/>
                  </a:cubicBezTo>
                  <a:lnTo>
                    <a:pt x="4998" y="8563"/>
                  </a:lnTo>
                  <a:cubicBezTo>
                    <a:pt x="5082" y="8310"/>
                    <a:pt x="5138" y="8030"/>
                    <a:pt x="5138" y="7777"/>
                  </a:cubicBezTo>
                  <a:cubicBezTo>
                    <a:pt x="5138" y="7665"/>
                    <a:pt x="5138" y="7580"/>
                    <a:pt x="5138" y="7496"/>
                  </a:cubicBezTo>
                  <a:lnTo>
                    <a:pt x="4268" y="534"/>
                  </a:lnTo>
                  <a:cubicBezTo>
                    <a:pt x="4268" y="365"/>
                    <a:pt x="4183" y="225"/>
                    <a:pt x="4043" y="140"/>
                  </a:cubicBezTo>
                  <a:cubicBezTo>
                    <a:pt x="3931" y="28"/>
                    <a:pt x="3790" y="0"/>
                    <a:pt x="3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196;p64"/>
            <p:cNvSpPr/>
            <p:nvPr/>
          </p:nvSpPr>
          <p:spPr>
            <a:xfrm>
              <a:off x="4737150" y="3094725"/>
              <a:ext cx="70925" cy="163550"/>
            </a:xfrm>
            <a:custGeom>
              <a:avLst/>
              <a:gdLst/>
              <a:ahLst/>
              <a:cxnLst/>
              <a:rect l="l" t="t" r="r" b="b"/>
              <a:pathLst>
                <a:path w="2837" h="6542" extrusionOk="0">
                  <a:moveTo>
                    <a:pt x="1" y="0"/>
                  </a:moveTo>
                  <a:lnTo>
                    <a:pt x="2836" y="654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197;p64"/>
            <p:cNvSpPr/>
            <p:nvPr/>
          </p:nvSpPr>
          <p:spPr>
            <a:xfrm>
              <a:off x="4730125" y="3088925"/>
              <a:ext cx="84250" cy="175525"/>
            </a:xfrm>
            <a:custGeom>
              <a:avLst/>
              <a:gdLst/>
              <a:ahLst/>
              <a:cxnLst/>
              <a:rect l="l" t="t" r="r" b="b"/>
              <a:pathLst>
                <a:path w="3370" h="7021" extrusionOk="0">
                  <a:moveTo>
                    <a:pt x="257" y="1"/>
                  </a:moveTo>
                  <a:cubicBezTo>
                    <a:pt x="237" y="1"/>
                    <a:pt x="217" y="3"/>
                    <a:pt x="198" y="8"/>
                  </a:cubicBezTo>
                  <a:cubicBezTo>
                    <a:pt x="57" y="64"/>
                    <a:pt x="1" y="204"/>
                    <a:pt x="57" y="316"/>
                  </a:cubicBezTo>
                  <a:lnTo>
                    <a:pt x="2893" y="6886"/>
                  </a:lnTo>
                  <a:cubicBezTo>
                    <a:pt x="2934" y="6968"/>
                    <a:pt x="3020" y="7020"/>
                    <a:pt x="3107" y="7020"/>
                  </a:cubicBezTo>
                  <a:cubicBezTo>
                    <a:pt x="3139" y="7020"/>
                    <a:pt x="3171" y="7013"/>
                    <a:pt x="3202" y="6998"/>
                  </a:cubicBezTo>
                  <a:cubicBezTo>
                    <a:pt x="3314" y="6942"/>
                    <a:pt x="3370" y="6802"/>
                    <a:pt x="3314" y="6689"/>
                  </a:cubicBezTo>
                  <a:lnTo>
                    <a:pt x="506" y="148"/>
                  </a:lnTo>
                  <a:cubicBezTo>
                    <a:pt x="460" y="55"/>
                    <a:pt x="356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198;p64"/>
            <p:cNvSpPr/>
            <p:nvPr/>
          </p:nvSpPr>
          <p:spPr>
            <a:xfrm>
              <a:off x="3973525" y="3851475"/>
              <a:ext cx="22225" cy="90425"/>
            </a:xfrm>
            <a:custGeom>
              <a:avLst/>
              <a:gdLst/>
              <a:ahLst/>
              <a:cxnLst/>
              <a:rect l="l" t="t" r="r" b="b"/>
              <a:pathLst>
                <a:path w="889" h="3617" extrusionOk="0">
                  <a:moveTo>
                    <a:pt x="685" y="1"/>
                  </a:moveTo>
                  <a:cubicBezTo>
                    <a:pt x="578" y="1"/>
                    <a:pt x="438" y="191"/>
                    <a:pt x="309" y="500"/>
                  </a:cubicBezTo>
                  <a:cubicBezTo>
                    <a:pt x="28" y="1174"/>
                    <a:pt x="0" y="3617"/>
                    <a:pt x="0" y="3617"/>
                  </a:cubicBezTo>
                  <a:cubicBezTo>
                    <a:pt x="0" y="3617"/>
                    <a:pt x="730" y="2129"/>
                    <a:pt x="843" y="921"/>
                  </a:cubicBezTo>
                  <a:cubicBezTo>
                    <a:pt x="888" y="267"/>
                    <a:pt x="810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199;p64"/>
            <p:cNvSpPr/>
            <p:nvPr/>
          </p:nvSpPr>
          <p:spPr>
            <a:xfrm>
              <a:off x="3967900" y="3845725"/>
              <a:ext cx="33025" cy="101975"/>
            </a:xfrm>
            <a:custGeom>
              <a:avLst/>
              <a:gdLst/>
              <a:ahLst/>
              <a:cxnLst/>
              <a:rect l="l" t="t" r="r" b="b"/>
              <a:pathLst>
                <a:path w="1321" h="4079" extrusionOk="0">
                  <a:moveTo>
                    <a:pt x="838" y="639"/>
                  </a:moveTo>
                  <a:lnTo>
                    <a:pt x="838" y="639"/>
                  </a:lnTo>
                  <a:cubicBezTo>
                    <a:pt x="841" y="682"/>
                    <a:pt x="843" y="731"/>
                    <a:pt x="843" y="786"/>
                  </a:cubicBezTo>
                  <a:cubicBezTo>
                    <a:pt x="843" y="871"/>
                    <a:pt x="843" y="1011"/>
                    <a:pt x="815" y="1123"/>
                  </a:cubicBezTo>
                  <a:cubicBezTo>
                    <a:pt x="792" y="1599"/>
                    <a:pt x="660" y="2110"/>
                    <a:pt x="507" y="2556"/>
                  </a:cubicBezTo>
                  <a:lnTo>
                    <a:pt x="507" y="2556"/>
                  </a:lnTo>
                  <a:cubicBezTo>
                    <a:pt x="515" y="2382"/>
                    <a:pt x="525" y="2202"/>
                    <a:pt x="534" y="2022"/>
                  </a:cubicBezTo>
                  <a:cubicBezTo>
                    <a:pt x="562" y="1769"/>
                    <a:pt x="590" y="1516"/>
                    <a:pt x="618" y="1292"/>
                  </a:cubicBezTo>
                  <a:cubicBezTo>
                    <a:pt x="675" y="1095"/>
                    <a:pt x="703" y="899"/>
                    <a:pt x="759" y="814"/>
                  </a:cubicBezTo>
                  <a:cubicBezTo>
                    <a:pt x="785" y="749"/>
                    <a:pt x="811" y="689"/>
                    <a:pt x="838" y="639"/>
                  </a:cubicBezTo>
                  <a:close/>
                  <a:moveTo>
                    <a:pt x="899" y="0"/>
                  </a:moveTo>
                  <a:cubicBezTo>
                    <a:pt x="815" y="0"/>
                    <a:pt x="731" y="28"/>
                    <a:pt x="675" y="84"/>
                  </a:cubicBezTo>
                  <a:cubicBezTo>
                    <a:pt x="534" y="197"/>
                    <a:pt x="422" y="393"/>
                    <a:pt x="310" y="618"/>
                  </a:cubicBezTo>
                  <a:cubicBezTo>
                    <a:pt x="225" y="843"/>
                    <a:pt x="169" y="1123"/>
                    <a:pt x="141" y="1460"/>
                  </a:cubicBezTo>
                  <a:cubicBezTo>
                    <a:pt x="1" y="2471"/>
                    <a:pt x="1" y="3847"/>
                    <a:pt x="1" y="3847"/>
                  </a:cubicBezTo>
                  <a:cubicBezTo>
                    <a:pt x="1" y="3959"/>
                    <a:pt x="85" y="4043"/>
                    <a:pt x="169" y="4071"/>
                  </a:cubicBezTo>
                  <a:cubicBezTo>
                    <a:pt x="189" y="4076"/>
                    <a:pt x="208" y="4078"/>
                    <a:pt x="227" y="4078"/>
                  </a:cubicBezTo>
                  <a:cubicBezTo>
                    <a:pt x="318" y="4078"/>
                    <a:pt x="404" y="4024"/>
                    <a:pt x="450" y="3931"/>
                  </a:cubicBezTo>
                  <a:cubicBezTo>
                    <a:pt x="450" y="3931"/>
                    <a:pt x="1180" y="2443"/>
                    <a:pt x="1292" y="1179"/>
                  </a:cubicBezTo>
                  <a:cubicBezTo>
                    <a:pt x="1320" y="1039"/>
                    <a:pt x="1320" y="899"/>
                    <a:pt x="1320" y="786"/>
                  </a:cubicBezTo>
                  <a:cubicBezTo>
                    <a:pt x="1320" y="562"/>
                    <a:pt x="1292" y="421"/>
                    <a:pt x="1264" y="281"/>
                  </a:cubicBezTo>
                  <a:cubicBezTo>
                    <a:pt x="1236" y="225"/>
                    <a:pt x="1208" y="169"/>
                    <a:pt x="1152" y="84"/>
                  </a:cubicBezTo>
                  <a:cubicBezTo>
                    <a:pt x="1096" y="28"/>
                    <a:pt x="1012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200;p64"/>
            <p:cNvSpPr/>
            <p:nvPr/>
          </p:nvSpPr>
          <p:spPr>
            <a:xfrm>
              <a:off x="3935625" y="3881125"/>
              <a:ext cx="53525" cy="115525"/>
            </a:xfrm>
            <a:custGeom>
              <a:avLst/>
              <a:gdLst/>
              <a:ahLst/>
              <a:cxnLst/>
              <a:rect l="l" t="t" r="r" b="b"/>
              <a:pathLst>
                <a:path w="2141" h="4621" extrusionOk="0">
                  <a:moveTo>
                    <a:pt x="1781" y="1"/>
                  </a:moveTo>
                  <a:cubicBezTo>
                    <a:pt x="1761" y="1"/>
                    <a:pt x="1738" y="6"/>
                    <a:pt x="1713" y="16"/>
                  </a:cubicBezTo>
                  <a:cubicBezTo>
                    <a:pt x="1236" y="213"/>
                    <a:pt x="1039" y="1167"/>
                    <a:pt x="1039" y="1167"/>
                  </a:cubicBezTo>
                  <a:cubicBezTo>
                    <a:pt x="1039" y="1167"/>
                    <a:pt x="877" y="1079"/>
                    <a:pt x="689" y="1079"/>
                  </a:cubicBezTo>
                  <a:cubicBezTo>
                    <a:pt x="493" y="1079"/>
                    <a:pt x="269" y="1174"/>
                    <a:pt x="169" y="1560"/>
                  </a:cubicBezTo>
                  <a:cubicBezTo>
                    <a:pt x="0" y="2318"/>
                    <a:pt x="169" y="4620"/>
                    <a:pt x="169" y="4620"/>
                  </a:cubicBezTo>
                  <a:cubicBezTo>
                    <a:pt x="169" y="4620"/>
                    <a:pt x="1348" y="3301"/>
                    <a:pt x="1516" y="2431"/>
                  </a:cubicBezTo>
                  <a:cubicBezTo>
                    <a:pt x="1703" y="1606"/>
                    <a:pt x="2141" y="1"/>
                    <a:pt x="1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201;p64"/>
            <p:cNvSpPr/>
            <p:nvPr/>
          </p:nvSpPr>
          <p:spPr>
            <a:xfrm>
              <a:off x="3932125" y="3875200"/>
              <a:ext cx="57575" cy="127325"/>
            </a:xfrm>
            <a:custGeom>
              <a:avLst/>
              <a:gdLst/>
              <a:ahLst/>
              <a:cxnLst/>
              <a:rect l="l" t="t" r="r" b="b"/>
              <a:pathLst>
                <a:path w="2303" h="5093" extrusionOk="0">
                  <a:moveTo>
                    <a:pt x="1825" y="550"/>
                  </a:moveTo>
                  <a:cubicBezTo>
                    <a:pt x="1825" y="554"/>
                    <a:pt x="1825" y="558"/>
                    <a:pt x="1825" y="562"/>
                  </a:cubicBezTo>
                  <a:cubicBezTo>
                    <a:pt x="1825" y="787"/>
                    <a:pt x="1769" y="1151"/>
                    <a:pt x="1684" y="1545"/>
                  </a:cubicBezTo>
                  <a:cubicBezTo>
                    <a:pt x="1600" y="1909"/>
                    <a:pt x="1516" y="2303"/>
                    <a:pt x="1432" y="2611"/>
                  </a:cubicBezTo>
                  <a:cubicBezTo>
                    <a:pt x="1348" y="2976"/>
                    <a:pt x="1039" y="3538"/>
                    <a:pt x="730" y="3959"/>
                  </a:cubicBezTo>
                  <a:cubicBezTo>
                    <a:pt x="659" y="4072"/>
                    <a:pt x="581" y="4171"/>
                    <a:pt x="507" y="4260"/>
                  </a:cubicBezTo>
                  <a:lnTo>
                    <a:pt x="507" y="4260"/>
                  </a:lnTo>
                  <a:cubicBezTo>
                    <a:pt x="506" y="4253"/>
                    <a:pt x="506" y="4246"/>
                    <a:pt x="505" y="4240"/>
                  </a:cubicBezTo>
                  <a:cubicBezTo>
                    <a:pt x="505" y="3875"/>
                    <a:pt x="477" y="3369"/>
                    <a:pt x="477" y="2948"/>
                  </a:cubicBezTo>
                  <a:cubicBezTo>
                    <a:pt x="477" y="2499"/>
                    <a:pt x="505" y="2078"/>
                    <a:pt x="562" y="1853"/>
                  </a:cubicBezTo>
                  <a:cubicBezTo>
                    <a:pt x="590" y="1685"/>
                    <a:pt x="646" y="1629"/>
                    <a:pt x="674" y="1601"/>
                  </a:cubicBezTo>
                  <a:cubicBezTo>
                    <a:pt x="730" y="1573"/>
                    <a:pt x="758" y="1545"/>
                    <a:pt x="814" y="1545"/>
                  </a:cubicBezTo>
                  <a:cubicBezTo>
                    <a:pt x="870" y="1545"/>
                    <a:pt x="955" y="1573"/>
                    <a:pt x="1011" y="1573"/>
                  </a:cubicBezTo>
                  <a:lnTo>
                    <a:pt x="1067" y="1601"/>
                  </a:lnTo>
                  <a:lnTo>
                    <a:pt x="1067" y="1629"/>
                  </a:lnTo>
                  <a:cubicBezTo>
                    <a:pt x="1095" y="1643"/>
                    <a:pt x="1130" y="1650"/>
                    <a:pt x="1169" y="1650"/>
                  </a:cubicBezTo>
                  <a:cubicBezTo>
                    <a:pt x="1207" y="1650"/>
                    <a:pt x="1249" y="1643"/>
                    <a:pt x="1291" y="1629"/>
                  </a:cubicBezTo>
                  <a:cubicBezTo>
                    <a:pt x="1348" y="1601"/>
                    <a:pt x="1404" y="1545"/>
                    <a:pt x="1404" y="1460"/>
                  </a:cubicBezTo>
                  <a:lnTo>
                    <a:pt x="1432" y="1432"/>
                  </a:lnTo>
                  <a:cubicBezTo>
                    <a:pt x="1432" y="1348"/>
                    <a:pt x="1488" y="1123"/>
                    <a:pt x="1600" y="899"/>
                  </a:cubicBezTo>
                  <a:cubicBezTo>
                    <a:pt x="1658" y="764"/>
                    <a:pt x="1742" y="630"/>
                    <a:pt x="1825" y="550"/>
                  </a:cubicBezTo>
                  <a:close/>
                  <a:moveTo>
                    <a:pt x="1937" y="0"/>
                  </a:moveTo>
                  <a:cubicBezTo>
                    <a:pt x="1881" y="0"/>
                    <a:pt x="1825" y="28"/>
                    <a:pt x="1769" y="57"/>
                  </a:cubicBezTo>
                  <a:cubicBezTo>
                    <a:pt x="1600" y="113"/>
                    <a:pt x="1460" y="253"/>
                    <a:pt x="1376" y="393"/>
                  </a:cubicBezTo>
                  <a:cubicBezTo>
                    <a:pt x="1195" y="623"/>
                    <a:pt x="1082" y="910"/>
                    <a:pt x="1019" y="1115"/>
                  </a:cubicBezTo>
                  <a:lnTo>
                    <a:pt x="1019" y="1115"/>
                  </a:lnTo>
                  <a:cubicBezTo>
                    <a:pt x="958" y="1103"/>
                    <a:pt x="889" y="1095"/>
                    <a:pt x="814" y="1095"/>
                  </a:cubicBezTo>
                  <a:cubicBezTo>
                    <a:pt x="702" y="1095"/>
                    <a:pt x="533" y="1123"/>
                    <a:pt x="393" y="1236"/>
                  </a:cubicBezTo>
                  <a:cubicBezTo>
                    <a:pt x="253" y="1348"/>
                    <a:pt x="140" y="1516"/>
                    <a:pt x="84" y="1741"/>
                  </a:cubicBezTo>
                  <a:cubicBezTo>
                    <a:pt x="28" y="2050"/>
                    <a:pt x="0" y="2471"/>
                    <a:pt x="0" y="2948"/>
                  </a:cubicBezTo>
                  <a:cubicBezTo>
                    <a:pt x="0" y="3847"/>
                    <a:pt x="84" y="4885"/>
                    <a:pt x="84" y="4885"/>
                  </a:cubicBezTo>
                  <a:cubicBezTo>
                    <a:pt x="84" y="4998"/>
                    <a:pt x="168" y="5054"/>
                    <a:pt x="253" y="5082"/>
                  </a:cubicBezTo>
                  <a:cubicBezTo>
                    <a:pt x="275" y="5089"/>
                    <a:pt x="300" y="5093"/>
                    <a:pt x="325" y="5093"/>
                  </a:cubicBezTo>
                  <a:cubicBezTo>
                    <a:pt x="393" y="5093"/>
                    <a:pt x="464" y="5067"/>
                    <a:pt x="505" y="5026"/>
                  </a:cubicBezTo>
                  <a:cubicBezTo>
                    <a:pt x="505" y="5026"/>
                    <a:pt x="786" y="4689"/>
                    <a:pt x="1123" y="4212"/>
                  </a:cubicBezTo>
                  <a:cubicBezTo>
                    <a:pt x="1432" y="3762"/>
                    <a:pt x="1769" y="3201"/>
                    <a:pt x="1881" y="2724"/>
                  </a:cubicBezTo>
                  <a:cubicBezTo>
                    <a:pt x="1965" y="2415"/>
                    <a:pt x="2049" y="2022"/>
                    <a:pt x="2134" y="1629"/>
                  </a:cubicBezTo>
                  <a:cubicBezTo>
                    <a:pt x="2218" y="1236"/>
                    <a:pt x="2302" y="843"/>
                    <a:pt x="2302" y="562"/>
                  </a:cubicBezTo>
                  <a:cubicBezTo>
                    <a:pt x="2302" y="450"/>
                    <a:pt x="2302" y="337"/>
                    <a:pt x="2246" y="253"/>
                  </a:cubicBezTo>
                  <a:cubicBezTo>
                    <a:pt x="2218" y="197"/>
                    <a:pt x="2190" y="141"/>
                    <a:pt x="2134" y="85"/>
                  </a:cubicBezTo>
                  <a:cubicBezTo>
                    <a:pt x="2078" y="28"/>
                    <a:pt x="1993" y="0"/>
                    <a:pt x="1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202;p64"/>
            <p:cNvSpPr/>
            <p:nvPr/>
          </p:nvSpPr>
          <p:spPr>
            <a:xfrm>
              <a:off x="3952475" y="3904550"/>
              <a:ext cx="18275" cy="72300"/>
            </a:xfrm>
            <a:custGeom>
              <a:avLst/>
              <a:gdLst/>
              <a:ahLst/>
              <a:cxnLst/>
              <a:rect l="l" t="t" r="r" b="b"/>
              <a:pathLst>
                <a:path w="731" h="2892" extrusionOk="0">
                  <a:moveTo>
                    <a:pt x="363" y="0"/>
                  </a:moveTo>
                  <a:cubicBezTo>
                    <a:pt x="345" y="0"/>
                    <a:pt x="327" y="2"/>
                    <a:pt x="309" y="6"/>
                  </a:cubicBezTo>
                  <a:cubicBezTo>
                    <a:pt x="197" y="34"/>
                    <a:pt x="112" y="174"/>
                    <a:pt x="141" y="286"/>
                  </a:cubicBezTo>
                  <a:lnTo>
                    <a:pt x="141" y="314"/>
                  </a:lnTo>
                  <a:cubicBezTo>
                    <a:pt x="169" y="427"/>
                    <a:pt x="253" y="876"/>
                    <a:pt x="253" y="1409"/>
                  </a:cubicBezTo>
                  <a:cubicBezTo>
                    <a:pt x="253" y="1802"/>
                    <a:pt x="197" y="2252"/>
                    <a:pt x="56" y="2560"/>
                  </a:cubicBezTo>
                  <a:cubicBezTo>
                    <a:pt x="0" y="2701"/>
                    <a:pt x="56" y="2841"/>
                    <a:pt x="197" y="2869"/>
                  </a:cubicBezTo>
                  <a:cubicBezTo>
                    <a:pt x="227" y="2884"/>
                    <a:pt x="259" y="2891"/>
                    <a:pt x="291" y="2891"/>
                  </a:cubicBezTo>
                  <a:cubicBezTo>
                    <a:pt x="378" y="2891"/>
                    <a:pt x="464" y="2839"/>
                    <a:pt x="506" y="2757"/>
                  </a:cubicBezTo>
                  <a:cubicBezTo>
                    <a:pt x="674" y="2336"/>
                    <a:pt x="730" y="1858"/>
                    <a:pt x="730" y="1409"/>
                  </a:cubicBezTo>
                  <a:cubicBezTo>
                    <a:pt x="730" y="764"/>
                    <a:pt x="590" y="202"/>
                    <a:pt x="590" y="174"/>
                  </a:cubicBezTo>
                  <a:cubicBezTo>
                    <a:pt x="565" y="76"/>
                    <a:pt x="477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203;p64"/>
            <p:cNvSpPr/>
            <p:nvPr/>
          </p:nvSpPr>
          <p:spPr>
            <a:xfrm>
              <a:off x="4649425" y="3143050"/>
              <a:ext cx="18275" cy="224025"/>
            </a:xfrm>
            <a:custGeom>
              <a:avLst/>
              <a:gdLst/>
              <a:ahLst/>
              <a:cxnLst/>
              <a:rect l="l" t="t" r="r" b="b"/>
              <a:pathLst>
                <a:path w="731" h="8961" extrusionOk="0">
                  <a:moveTo>
                    <a:pt x="463" y="0"/>
                  </a:moveTo>
                  <a:cubicBezTo>
                    <a:pt x="343" y="0"/>
                    <a:pt x="253" y="103"/>
                    <a:pt x="253" y="229"/>
                  </a:cubicBezTo>
                  <a:lnTo>
                    <a:pt x="0" y="8708"/>
                  </a:lnTo>
                  <a:cubicBezTo>
                    <a:pt x="0" y="8848"/>
                    <a:pt x="113" y="8932"/>
                    <a:pt x="225" y="8960"/>
                  </a:cubicBezTo>
                  <a:cubicBezTo>
                    <a:pt x="365" y="8960"/>
                    <a:pt x="478" y="8848"/>
                    <a:pt x="478" y="8736"/>
                  </a:cubicBezTo>
                  <a:lnTo>
                    <a:pt x="730" y="229"/>
                  </a:lnTo>
                  <a:cubicBezTo>
                    <a:pt x="730" y="117"/>
                    <a:pt x="618" y="4"/>
                    <a:pt x="506" y="4"/>
                  </a:cubicBezTo>
                  <a:cubicBezTo>
                    <a:pt x="491" y="2"/>
                    <a:pt x="477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204;p64"/>
            <p:cNvSpPr/>
            <p:nvPr/>
          </p:nvSpPr>
          <p:spPr>
            <a:xfrm>
              <a:off x="4652225" y="3168275"/>
              <a:ext cx="37925" cy="131550"/>
            </a:xfrm>
            <a:custGeom>
              <a:avLst/>
              <a:gdLst/>
              <a:ahLst/>
              <a:cxnLst/>
              <a:rect l="l" t="t" r="r" b="b"/>
              <a:pathLst>
                <a:path w="1517" h="5262" extrusionOk="0">
                  <a:moveTo>
                    <a:pt x="1276" y="1"/>
                  </a:moveTo>
                  <a:cubicBezTo>
                    <a:pt x="1174" y="1"/>
                    <a:pt x="1064" y="80"/>
                    <a:pt x="1039" y="203"/>
                  </a:cubicBezTo>
                  <a:lnTo>
                    <a:pt x="29" y="4975"/>
                  </a:lnTo>
                  <a:cubicBezTo>
                    <a:pt x="1" y="5116"/>
                    <a:pt x="85" y="5228"/>
                    <a:pt x="197" y="5256"/>
                  </a:cubicBezTo>
                  <a:cubicBezTo>
                    <a:pt x="216" y="5260"/>
                    <a:pt x="234" y="5262"/>
                    <a:pt x="251" y="5262"/>
                  </a:cubicBezTo>
                  <a:cubicBezTo>
                    <a:pt x="366" y="5262"/>
                    <a:pt x="454" y="5185"/>
                    <a:pt x="478" y="5088"/>
                  </a:cubicBezTo>
                  <a:lnTo>
                    <a:pt x="1489" y="287"/>
                  </a:lnTo>
                  <a:cubicBezTo>
                    <a:pt x="1517" y="175"/>
                    <a:pt x="1461" y="34"/>
                    <a:pt x="1320" y="6"/>
                  </a:cubicBezTo>
                  <a:cubicBezTo>
                    <a:pt x="1306" y="2"/>
                    <a:pt x="1291" y="1"/>
                    <a:pt x="1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205;p64"/>
            <p:cNvSpPr/>
            <p:nvPr/>
          </p:nvSpPr>
          <p:spPr>
            <a:xfrm>
              <a:off x="3982650" y="3160575"/>
              <a:ext cx="18275" cy="252825"/>
            </a:xfrm>
            <a:custGeom>
              <a:avLst/>
              <a:gdLst/>
              <a:ahLst/>
              <a:cxnLst/>
              <a:rect l="l" t="t" r="r" b="b"/>
              <a:pathLst>
                <a:path w="731" h="10113" extrusionOk="0">
                  <a:moveTo>
                    <a:pt x="260" y="1"/>
                  </a:moveTo>
                  <a:cubicBezTo>
                    <a:pt x="248" y="1"/>
                    <a:pt x="237" y="2"/>
                    <a:pt x="225" y="5"/>
                  </a:cubicBezTo>
                  <a:cubicBezTo>
                    <a:pt x="85" y="5"/>
                    <a:pt x="0" y="118"/>
                    <a:pt x="0" y="230"/>
                  </a:cubicBezTo>
                  <a:lnTo>
                    <a:pt x="253" y="9860"/>
                  </a:lnTo>
                  <a:cubicBezTo>
                    <a:pt x="253" y="10000"/>
                    <a:pt x="365" y="10112"/>
                    <a:pt x="478" y="10112"/>
                  </a:cubicBezTo>
                  <a:cubicBezTo>
                    <a:pt x="618" y="10084"/>
                    <a:pt x="730" y="10000"/>
                    <a:pt x="730" y="9860"/>
                  </a:cubicBezTo>
                  <a:lnTo>
                    <a:pt x="450" y="230"/>
                  </a:lnTo>
                  <a:cubicBezTo>
                    <a:pt x="450" y="104"/>
                    <a:pt x="360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206;p64"/>
            <p:cNvSpPr/>
            <p:nvPr/>
          </p:nvSpPr>
          <p:spPr>
            <a:xfrm>
              <a:off x="2591550" y="5031175"/>
              <a:ext cx="1179850" cy="346750"/>
            </a:xfrm>
            <a:custGeom>
              <a:avLst/>
              <a:gdLst/>
              <a:ahLst/>
              <a:cxnLst/>
              <a:rect l="l" t="t" r="r" b="b"/>
              <a:pathLst>
                <a:path w="47194" h="13870" extrusionOk="0">
                  <a:moveTo>
                    <a:pt x="23583" y="1"/>
                  </a:moveTo>
                  <a:cubicBezTo>
                    <a:pt x="10556" y="1"/>
                    <a:pt x="0" y="3117"/>
                    <a:pt x="0" y="6935"/>
                  </a:cubicBezTo>
                  <a:cubicBezTo>
                    <a:pt x="0" y="10753"/>
                    <a:pt x="10556" y="13869"/>
                    <a:pt x="23583" y="13869"/>
                  </a:cubicBezTo>
                  <a:cubicBezTo>
                    <a:pt x="36610" y="13869"/>
                    <a:pt x="47194" y="10753"/>
                    <a:pt x="47194" y="6935"/>
                  </a:cubicBezTo>
                  <a:cubicBezTo>
                    <a:pt x="47194" y="3117"/>
                    <a:pt x="36610" y="1"/>
                    <a:pt x="235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207;p64"/>
            <p:cNvSpPr/>
            <p:nvPr/>
          </p:nvSpPr>
          <p:spPr>
            <a:xfrm>
              <a:off x="2591550" y="5031175"/>
              <a:ext cx="1179850" cy="346750"/>
            </a:xfrm>
            <a:custGeom>
              <a:avLst/>
              <a:gdLst/>
              <a:ahLst/>
              <a:cxnLst/>
              <a:rect l="l" t="t" r="r" b="b"/>
              <a:pathLst>
                <a:path w="47194" h="13870" extrusionOk="0">
                  <a:moveTo>
                    <a:pt x="23583" y="1"/>
                  </a:moveTo>
                  <a:cubicBezTo>
                    <a:pt x="10556" y="1"/>
                    <a:pt x="0" y="3117"/>
                    <a:pt x="0" y="6935"/>
                  </a:cubicBezTo>
                  <a:cubicBezTo>
                    <a:pt x="0" y="10753"/>
                    <a:pt x="10556" y="13869"/>
                    <a:pt x="23583" y="13869"/>
                  </a:cubicBezTo>
                  <a:cubicBezTo>
                    <a:pt x="36610" y="13869"/>
                    <a:pt x="47194" y="10753"/>
                    <a:pt x="47194" y="6935"/>
                  </a:cubicBezTo>
                  <a:cubicBezTo>
                    <a:pt x="47194" y="3117"/>
                    <a:pt x="36610" y="1"/>
                    <a:pt x="23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208;p64"/>
            <p:cNvSpPr/>
            <p:nvPr/>
          </p:nvSpPr>
          <p:spPr>
            <a:xfrm>
              <a:off x="3400100" y="2659400"/>
              <a:ext cx="126350" cy="233900"/>
            </a:xfrm>
            <a:custGeom>
              <a:avLst/>
              <a:gdLst/>
              <a:ahLst/>
              <a:cxnLst/>
              <a:rect l="l" t="t" r="r" b="b"/>
              <a:pathLst>
                <a:path w="5054" h="9356" extrusionOk="0">
                  <a:moveTo>
                    <a:pt x="1156" y="1"/>
                  </a:moveTo>
                  <a:cubicBezTo>
                    <a:pt x="1015" y="1"/>
                    <a:pt x="904" y="7"/>
                    <a:pt x="843" y="7"/>
                  </a:cubicBezTo>
                  <a:cubicBezTo>
                    <a:pt x="618" y="7"/>
                    <a:pt x="393" y="147"/>
                    <a:pt x="674" y="540"/>
                  </a:cubicBezTo>
                  <a:cubicBezTo>
                    <a:pt x="983" y="905"/>
                    <a:pt x="1881" y="990"/>
                    <a:pt x="1881" y="1355"/>
                  </a:cubicBezTo>
                  <a:lnTo>
                    <a:pt x="1881" y="3713"/>
                  </a:lnTo>
                  <a:cubicBezTo>
                    <a:pt x="1881" y="3713"/>
                    <a:pt x="1516" y="2646"/>
                    <a:pt x="1292" y="2028"/>
                  </a:cubicBezTo>
                  <a:cubicBezTo>
                    <a:pt x="1135" y="1618"/>
                    <a:pt x="653" y="1384"/>
                    <a:pt x="345" y="1384"/>
                  </a:cubicBezTo>
                  <a:cubicBezTo>
                    <a:pt x="211" y="1384"/>
                    <a:pt x="110" y="1429"/>
                    <a:pt x="85" y="1523"/>
                  </a:cubicBezTo>
                  <a:cubicBezTo>
                    <a:pt x="0" y="1804"/>
                    <a:pt x="534" y="2337"/>
                    <a:pt x="758" y="3179"/>
                  </a:cubicBezTo>
                  <a:cubicBezTo>
                    <a:pt x="983" y="3994"/>
                    <a:pt x="899" y="5594"/>
                    <a:pt x="899" y="5594"/>
                  </a:cubicBezTo>
                  <a:cubicBezTo>
                    <a:pt x="899" y="5594"/>
                    <a:pt x="843" y="6492"/>
                    <a:pt x="1516" y="7250"/>
                  </a:cubicBezTo>
                  <a:cubicBezTo>
                    <a:pt x="2190" y="8008"/>
                    <a:pt x="3482" y="9356"/>
                    <a:pt x="3482" y="9356"/>
                  </a:cubicBezTo>
                  <a:lnTo>
                    <a:pt x="5054" y="8149"/>
                  </a:lnTo>
                  <a:cubicBezTo>
                    <a:pt x="5054" y="8149"/>
                    <a:pt x="4520" y="6801"/>
                    <a:pt x="4689" y="6127"/>
                  </a:cubicBezTo>
                  <a:cubicBezTo>
                    <a:pt x="4829" y="5425"/>
                    <a:pt x="4913" y="4387"/>
                    <a:pt x="4520" y="3544"/>
                  </a:cubicBezTo>
                  <a:cubicBezTo>
                    <a:pt x="4155" y="2730"/>
                    <a:pt x="2948" y="2562"/>
                    <a:pt x="2948" y="2562"/>
                  </a:cubicBezTo>
                  <a:cubicBezTo>
                    <a:pt x="2948" y="2562"/>
                    <a:pt x="3032" y="2281"/>
                    <a:pt x="3032" y="1888"/>
                  </a:cubicBezTo>
                  <a:cubicBezTo>
                    <a:pt x="3032" y="1523"/>
                    <a:pt x="3032" y="821"/>
                    <a:pt x="2499" y="372"/>
                  </a:cubicBezTo>
                  <a:cubicBezTo>
                    <a:pt x="2111" y="45"/>
                    <a:pt x="1530" y="1"/>
                    <a:pt x="1156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209;p64"/>
            <p:cNvSpPr/>
            <p:nvPr/>
          </p:nvSpPr>
          <p:spPr>
            <a:xfrm>
              <a:off x="3395875" y="2653250"/>
              <a:ext cx="136900" cy="245950"/>
            </a:xfrm>
            <a:custGeom>
              <a:avLst/>
              <a:gdLst/>
              <a:ahLst/>
              <a:cxnLst/>
              <a:rect l="l" t="t" r="r" b="b"/>
              <a:pathLst>
                <a:path w="5476" h="9838" extrusionOk="0">
                  <a:moveTo>
                    <a:pt x="1292" y="478"/>
                  </a:moveTo>
                  <a:cubicBezTo>
                    <a:pt x="1461" y="478"/>
                    <a:pt x="1685" y="478"/>
                    <a:pt x="1910" y="534"/>
                  </a:cubicBezTo>
                  <a:cubicBezTo>
                    <a:pt x="2135" y="590"/>
                    <a:pt x="2359" y="674"/>
                    <a:pt x="2500" y="814"/>
                  </a:cubicBezTo>
                  <a:cubicBezTo>
                    <a:pt x="2724" y="983"/>
                    <a:pt x="2836" y="1236"/>
                    <a:pt x="2893" y="1460"/>
                  </a:cubicBezTo>
                  <a:cubicBezTo>
                    <a:pt x="2949" y="1713"/>
                    <a:pt x="2949" y="1937"/>
                    <a:pt x="2949" y="2134"/>
                  </a:cubicBezTo>
                  <a:cubicBezTo>
                    <a:pt x="2949" y="2302"/>
                    <a:pt x="2949" y="2471"/>
                    <a:pt x="2921" y="2583"/>
                  </a:cubicBezTo>
                  <a:cubicBezTo>
                    <a:pt x="2921" y="2639"/>
                    <a:pt x="2921" y="2695"/>
                    <a:pt x="2893" y="2724"/>
                  </a:cubicBezTo>
                  <a:lnTo>
                    <a:pt x="2893" y="2752"/>
                  </a:lnTo>
                  <a:cubicBezTo>
                    <a:pt x="2865" y="2836"/>
                    <a:pt x="2893" y="2892"/>
                    <a:pt x="2921" y="2948"/>
                  </a:cubicBezTo>
                  <a:cubicBezTo>
                    <a:pt x="2977" y="3004"/>
                    <a:pt x="3033" y="3032"/>
                    <a:pt x="3089" y="3060"/>
                  </a:cubicBezTo>
                  <a:cubicBezTo>
                    <a:pt x="3145" y="3060"/>
                    <a:pt x="3426" y="3117"/>
                    <a:pt x="3735" y="3229"/>
                  </a:cubicBezTo>
                  <a:cubicBezTo>
                    <a:pt x="4044" y="3369"/>
                    <a:pt x="4352" y="3594"/>
                    <a:pt x="4493" y="3903"/>
                  </a:cubicBezTo>
                  <a:cubicBezTo>
                    <a:pt x="4661" y="4296"/>
                    <a:pt x="4746" y="4773"/>
                    <a:pt x="4746" y="5222"/>
                  </a:cubicBezTo>
                  <a:cubicBezTo>
                    <a:pt x="4746" y="5643"/>
                    <a:pt x="4689" y="6008"/>
                    <a:pt x="4633" y="6317"/>
                  </a:cubicBezTo>
                  <a:cubicBezTo>
                    <a:pt x="4605" y="6429"/>
                    <a:pt x="4605" y="6542"/>
                    <a:pt x="4605" y="6654"/>
                  </a:cubicBezTo>
                  <a:cubicBezTo>
                    <a:pt x="4605" y="7047"/>
                    <a:pt x="4689" y="7496"/>
                    <a:pt x="4802" y="7861"/>
                  </a:cubicBezTo>
                  <a:cubicBezTo>
                    <a:pt x="4861" y="8055"/>
                    <a:pt x="4913" y="8217"/>
                    <a:pt x="4952" y="8326"/>
                  </a:cubicBezTo>
                  <a:lnTo>
                    <a:pt x="4952" y="8326"/>
                  </a:lnTo>
                  <a:lnTo>
                    <a:pt x="3676" y="9306"/>
                  </a:lnTo>
                  <a:lnTo>
                    <a:pt x="3676" y="9306"/>
                  </a:lnTo>
                  <a:cubicBezTo>
                    <a:pt x="3541" y="9161"/>
                    <a:pt x="3325" y="8928"/>
                    <a:pt x="3089" y="8675"/>
                  </a:cubicBezTo>
                  <a:cubicBezTo>
                    <a:pt x="2696" y="8254"/>
                    <a:pt x="2191" y="7721"/>
                    <a:pt x="1854" y="7328"/>
                  </a:cubicBezTo>
                  <a:cubicBezTo>
                    <a:pt x="1348" y="6794"/>
                    <a:pt x="1320" y="6121"/>
                    <a:pt x="1320" y="5924"/>
                  </a:cubicBezTo>
                  <a:lnTo>
                    <a:pt x="1320" y="5868"/>
                  </a:lnTo>
                  <a:lnTo>
                    <a:pt x="1320" y="5840"/>
                  </a:lnTo>
                  <a:cubicBezTo>
                    <a:pt x="1320" y="5840"/>
                    <a:pt x="1320" y="5587"/>
                    <a:pt x="1320" y="5222"/>
                  </a:cubicBezTo>
                  <a:cubicBezTo>
                    <a:pt x="1320" y="4689"/>
                    <a:pt x="1292" y="3903"/>
                    <a:pt x="1152" y="3369"/>
                  </a:cubicBezTo>
                  <a:cubicBezTo>
                    <a:pt x="1040" y="2948"/>
                    <a:pt x="843" y="2611"/>
                    <a:pt x="703" y="2330"/>
                  </a:cubicBezTo>
                  <a:cubicBezTo>
                    <a:pt x="647" y="2190"/>
                    <a:pt x="562" y="2078"/>
                    <a:pt x="534" y="1994"/>
                  </a:cubicBezTo>
                  <a:cubicBezTo>
                    <a:pt x="498" y="1939"/>
                    <a:pt x="485" y="1885"/>
                    <a:pt x="481" y="1853"/>
                  </a:cubicBezTo>
                  <a:lnTo>
                    <a:pt x="506" y="1853"/>
                  </a:lnTo>
                  <a:cubicBezTo>
                    <a:pt x="590" y="1853"/>
                    <a:pt x="759" y="1909"/>
                    <a:pt x="899" y="1994"/>
                  </a:cubicBezTo>
                  <a:cubicBezTo>
                    <a:pt x="1068" y="2078"/>
                    <a:pt x="1180" y="2218"/>
                    <a:pt x="1236" y="2359"/>
                  </a:cubicBezTo>
                  <a:cubicBezTo>
                    <a:pt x="1348" y="2667"/>
                    <a:pt x="1489" y="3088"/>
                    <a:pt x="1629" y="3425"/>
                  </a:cubicBezTo>
                  <a:cubicBezTo>
                    <a:pt x="1707" y="3660"/>
                    <a:pt x="1785" y="3853"/>
                    <a:pt x="1826" y="3949"/>
                  </a:cubicBezTo>
                  <a:lnTo>
                    <a:pt x="1826" y="3949"/>
                  </a:lnTo>
                  <a:lnTo>
                    <a:pt x="1826" y="3959"/>
                  </a:lnTo>
                  <a:lnTo>
                    <a:pt x="1830" y="3959"/>
                  </a:lnTo>
                  <a:cubicBezTo>
                    <a:pt x="1845" y="3995"/>
                    <a:pt x="1854" y="4015"/>
                    <a:pt x="1854" y="4015"/>
                  </a:cubicBezTo>
                  <a:cubicBezTo>
                    <a:pt x="1882" y="4127"/>
                    <a:pt x="1994" y="4183"/>
                    <a:pt x="2107" y="4183"/>
                  </a:cubicBezTo>
                  <a:cubicBezTo>
                    <a:pt x="2219" y="4155"/>
                    <a:pt x="2303" y="4071"/>
                    <a:pt x="2303" y="3959"/>
                  </a:cubicBezTo>
                  <a:lnTo>
                    <a:pt x="2303" y="1601"/>
                  </a:lnTo>
                  <a:cubicBezTo>
                    <a:pt x="2303" y="1516"/>
                    <a:pt x="2275" y="1432"/>
                    <a:pt x="2219" y="1348"/>
                  </a:cubicBezTo>
                  <a:cubicBezTo>
                    <a:pt x="2135" y="1236"/>
                    <a:pt x="2022" y="1151"/>
                    <a:pt x="1910" y="1095"/>
                  </a:cubicBezTo>
                  <a:cubicBezTo>
                    <a:pt x="1742" y="1011"/>
                    <a:pt x="1545" y="927"/>
                    <a:pt x="1377" y="871"/>
                  </a:cubicBezTo>
                  <a:cubicBezTo>
                    <a:pt x="1236" y="786"/>
                    <a:pt x="1096" y="702"/>
                    <a:pt x="1040" y="618"/>
                  </a:cubicBezTo>
                  <a:cubicBezTo>
                    <a:pt x="984" y="590"/>
                    <a:pt x="955" y="534"/>
                    <a:pt x="955" y="506"/>
                  </a:cubicBezTo>
                  <a:lnTo>
                    <a:pt x="948" y="499"/>
                  </a:lnTo>
                  <a:lnTo>
                    <a:pt x="948" y="499"/>
                  </a:lnTo>
                  <a:lnTo>
                    <a:pt x="1012" y="478"/>
                  </a:lnTo>
                  <a:close/>
                  <a:moveTo>
                    <a:pt x="1292" y="0"/>
                  </a:moveTo>
                  <a:cubicBezTo>
                    <a:pt x="1152" y="0"/>
                    <a:pt x="1040" y="28"/>
                    <a:pt x="1012" y="28"/>
                  </a:cubicBezTo>
                  <a:cubicBezTo>
                    <a:pt x="899" y="28"/>
                    <a:pt x="787" y="28"/>
                    <a:pt x="675" y="113"/>
                  </a:cubicBezTo>
                  <a:cubicBezTo>
                    <a:pt x="562" y="169"/>
                    <a:pt x="478" y="309"/>
                    <a:pt x="478" y="478"/>
                  </a:cubicBezTo>
                  <a:cubicBezTo>
                    <a:pt x="478" y="618"/>
                    <a:pt x="562" y="758"/>
                    <a:pt x="675" y="927"/>
                  </a:cubicBezTo>
                  <a:cubicBezTo>
                    <a:pt x="787" y="1067"/>
                    <a:pt x="927" y="1151"/>
                    <a:pt x="1068" y="1207"/>
                  </a:cubicBezTo>
                  <a:cubicBezTo>
                    <a:pt x="1264" y="1320"/>
                    <a:pt x="1489" y="1404"/>
                    <a:pt x="1657" y="1488"/>
                  </a:cubicBezTo>
                  <a:cubicBezTo>
                    <a:pt x="1742" y="1516"/>
                    <a:pt x="1798" y="1572"/>
                    <a:pt x="1798" y="1601"/>
                  </a:cubicBezTo>
                  <a:lnTo>
                    <a:pt x="1826" y="1601"/>
                  </a:lnTo>
                  <a:lnTo>
                    <a:pt x="1826" y="2597"/>
                  </a:lnTo>
                  <a:lnTo>
                    <a:pt x="1826" y="2597"/>
                  </a:lnTo>
                  <a:cubicBezTo>
                    <a:pt x="1776" y="2460"/>
                    <a:pt x="1728" y="2331"/>
                    <a:pt x="1685" y="2218"/>
                  </a:cubicBezTo>
                  <a:cubicBezTo>
                    <a:pt x="1573" y="1937"/>
                    <a:pt x="1377" y="1741"/>
                    <a:pt x="1152" y="1601"/>
                  </a:cubicBezTo>
                  <a:cubicBezTo>
                    <a:pt x="927" y="1460"/>
                    <a:pt x="703" y="1404"/>
                    <a:pt x="506" y="1404"/>
                  </a:cubicBezTo>
                  <a:cubicBezTo>
                    <a:pt x="394" y="1404"/>
                    <a:pt x="310" y="1404"/>
                    <a:pt x="226" y="1460"/>
                  </a:cubicBezTo>
                  <a:cubicBezTo>
                    <a:pt x="147" y="1486"/>
                    <a:pt x="68" y="1562"/>
                    <a:pt x="35" y="1687"/>
                  </a:cubicBezTo>
                  <a:lnTo>
                    <a:pt x="35" y="1687"/>
                  </a:lnTo>
                  <a:lnTo>
                    <a:pt x="29" y="1685"/>
                  </a:lnTo>
                  <a:cubicBezTo>
                    <a:pt x="1" y="1741"/>
                    <a:pt x="1" y="1797"/>
                    <a:pt x="1" y="1825"/>
                  </a:cubicBezTo>
                  <a:cubicBezTo>
                    <a:pt x="1" y="1965"/>
                    <a:pt x="57" y="2078"/>
                    <a:pt x="113" y="2190"/>
                  </a:cubicBezTo>
                  <a:cubicBezTo>
                    <a:pt x="282" y="2527"/>
                    <a:pt x="562" y="2948"/>
                    <a:pt x="703" y="3482"/>
                  </a:cubicBezTo>
                  <a:cubicBezTo>
                    <a:pt x="815" y="3931"/>
                    <a:pt x="871" y="4689"/>
                    <a:pt x="871" y="5222"/>
                  </a:cubicBezTo>
                  <a:cubicBezTo>
                    <a:pt x="871" y="5391"/>
                    <a:pt x="843" y="5559"/>
                    <a:pt x="843" y="5643"/>
                  </a:cubicBezTo>
                  <a:cubicBezTo>
                    <a:pt x="843" y="5756"/>
                    <a:pt x="843" y="5812"/>
                    <a:pt x="843" y="5812"/>
                  </a:cubicBezTo>
                  <a:cubicBezTo>
                    <a:pt x="843" y="5812"/>
                    <a:pt x="843" y="5868"/>
                    <a:pt x="843" y="5924"/>
                  </a:cubicBezTo>
                  <a:cubicBezTo>
                    <a:pt x="843" y="6177"/>
                    <a:pt x="899" y="6963"/>
                    <a:pt x="1517" y="7665"/>
                  </a:cubicBezTo>
                  <a:cubicBezTo>
                    <a:pt x="2191" y="8423"/>
                    <a:pt x="3482" y="9770"/>
                    <a:pt x="3482" y="9770"/>
                  </a:cubicBezTo>
                  <a:cubicBezTo>
                    <a:pt x="3529" y="9817"/>
                    <a:pt x="3592" y="9837"/>
                    <a:pt x="3654" y="9837"/>
                  </a:cubicBezTo>
                  <a:cubicBezTo>
                    <a:pt x="3704" y="9837"/>
                    <a:pt x="3753" y="9824"/>
                    <a:pt x="3791" y="9798"/>
                  </a:cubicBezTo>
                  <a:lnTo>
                    <a:pt x="5363" y="8591"/>
                  </a:lnTo>
                  <a:cubicBezTo>
                    <a:pt x="5447" y="8535"/>
                    <a:pt x="5475" y="8423"/>
                    <a:pt x="5447" y="8310"/>
                  </a:cubicBezTo>
                  <a:lnTo>
                    <a:pt x="5419" y="8282"/>
                  </a:lnTo>
                  <a:cubicBezTo>
                    <a:pt x="5391" y="8170"/>
                    <a:pt x="5307" y="7917"/>
                    <a:pt x="5223" y="7609"/>
                  </a:cubicBezTo>
                  <a:cubicBezTo>
                    <a:pt x="5139" y="7272"/>
                    <a:pt x="5054" y="6935"/>
                    <a:pt x="5054" y="6654"/>
                  </a:cubicBezTo>
                  <a:cubicBezTo>
                    <a:pt x="5054" y="6570"/>
                    <a:pt x="5054" y="6486"/>
                    <a:pt x="5082" y="6401"/>
                  </a:cubicBezTo>
                  <a:cubicBezTo>
                    <a:pt x="5167" y="6092"/>
                    <a:pt x="5223" y="5671"/>
                    <a:pt x="5223" y="5222"/>
                  </a:cubicBezTo>
                  <a:cubicBezTo>
                    <a:pt x="5223" y="4717"/>
                    <a:pt x="5139" y="4183"/>
                    <a:pt x="4914" y="3706"/>
                  </a:cubicBezTo>
                  <a:cubicBezTo>
                    <a:pt x="4689" y="3201"/>
                    <a:pt x="4240" y="2920"/>
                    <a:pt x="3847" y="2780"/>
                  </a:cubicBezTo>
                  <a:cubicBezTo>
                    <a:pt x="3674" y="2700"/>
                    <a:pt x="3513" y="2651"/>
                    <a:pt x="3389" y="2623"/>
                  </a:cubicBezTo>
                  <a:lnTo>
                    <a:pt x="3389" y="2623"/>
                  </a:lnTo>
                  <a:cubicBezTo>
                    <a:pt x="3408" y="2496"/>
                    <a:pt x="3426" y="2327"/>
                    <a:pt x="3426" y="2134"/>
                  </a:cubicBezTo>
                  <a:cubicBezTo>
                    <a:pt x="3426" y="1937"/>
                    <a:pt x="3426" y="1657"/>
                    <a:pt x="3342" y="1348"/>
                  </a:cubicBezTo>
                  <a:cubicBezTo>
                    <a:pt x="3286" y="1039"/>
                    <a:pt x="3117" y="702"/>
                    <a:pt x="2808" y="449"/>
                  </a:cubicBezTo>
                  <a:cubicBezTo>
                    <a:pt x="2584" y="253"/>
                    <a:pt x="2275" y="141"/>
                    <a:pt x="2022" y="84"/>
                  </a:cubicBezTo>
                  <a:cubicBezTo>
                    <a:pt x="1742" y="28"/>
                    <a:pt x="1489" y="0"/>
                    <a:pt x="1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210;p64"/>
            <p:cNvSpPr/>
            <p:nvPr/>
          </p:nvSpPr>
          <p:spPr>
            <a:xfrm>
              <a:off x="3487125" y="2863100"/>
              <a:ext cx="346050" cy="500625"/>
            </a:xfrm>
            <a:custGeom>
              <a:avLst/>
              <a:gdLst/>
              <a:ahLst/>
              <a:cxnLst/>
              <a:rect l="l" t="t" r="r" b="b"/>
              <a:pathLst>
                <a:path w="13842" h="20025" extrusionOk="0">
                  <a:moveTo>
                    <a:pt x="1573" y="1"/>
                  </a:moveTo>
                  <a:lnTo>
                    <a:pt x="1" y="1208"/>
                  </a:lnTo>
                  <a:cubicBezTo>
                    <a:pt x="1" y="1208"/>
                    <a:pt x="8732" y="19007"/>
                    <a:pt x="9546" y="19597"/>
                  </a:cubicBezTo>
                  <a:cubicBezTo>
                    <a:pt x="9893" y="19851"/>
                    <a:pt x="10274" y="20025"/>
                    <a:pt x="10686" y="20025"/>
                  </a:cubicBezTo>
                  <a:cubicBezTo>
                    <a:pt x="11273" y="20025"/>
                    <a:pt x="11925" y="19672"/>
                    <a:pt x="12634" y="18698"/>
                  </a:cubicBezTo>
                  <a:cubicBezTo>
                    <a:pt x="13841" y="17042"/>
                    <a:pt x="13701" y="15975"/>
                    <a:pt x="12859" y="14094"/>
                  </a:cubicBezTo>
                  <a:cubicBezTo>
                    <a:pt x="12045" y="12213"/>
                    <a:pt x="1573" y="1"/>
                    <a:pt x="1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211;p64"/>
            <p:cNvSpPr/>
            <p:nvPr/>
          </p:nvSpPr>
          <p:spPr>
            <a:xfrm>
              <a:off x="3480800" y="2857400"/>
              <a:ext cx="350275" cy="512475"/>
            </a:xfrm>
            <a:custGeom>
              <a:avLst/>
              <a:gdLst/>
              <a:ahLst/>
              <a:cxnLst/>
              <a:rect l="l" t="t" r="r" b="b"/>
              <a:pathLst>
                <a:path w="14011" h="20499" extrusionOk="0">
                  <a:moveTo>
                    <a:pt x="1802" y="551"/>
                  </a:moveTo>
                  <a:cubicBezTo>
                    <a:pt x="1878" y="634"/>
                    <a:pt x="1981" y="752"/>
                    <a:pt x="2107" y="902"/>
                  </a:cubicBezTo>
                  <a:cubicBezTo>
                    <a:pt x="3117" y="2082"/>
                    <a:pt x="5644" y="5086"/>
                    <a:pt x="8002" y="7949"/>
                  </a:cubicBezTo>
                  <a:cubicBezTo>
                    <a:pt x="9181" y="9409"/>
                    <a:pt x="10332" y="10813"/>
                    <a:pt x="11231" y="11992"/>
                  </a:cubicBezTo>
                  <a:cubicBezTo>
                    <a:pt x="11680" y="12553"/>
                    <a:pt x="12045" y="13087"/>
                    <a:pt x="12354" y="13508"/>
                  </a:cubicBezTo>
                  <a:cubicBezTo>
                    <a:pt x="12635" y="13929"/>
                    <a:pt x="12831" y="14238"/>
                    <a:pt x="12915" y="14434"/>
                  </a:cubicBezTo>
                  <a:cubicBezTo>
                    <a:pt x="13308" y="15333"/>
                    <a:pt x="13533" y="16035"/>
                    <a:pt x="13533" y="16680"/>
                  </a:cubicBezTo>
                  <a:cubicBezTo>
                    <a:pt x="13533" y="17326"/>
                    <a:pt x="13308" y="17972"/>
                    <a:pt x="12719" y="18786"/>
                  </a:cubicBezTo>
                  <a:cubicBezTo>
                    <a:pt x="12354" y="19263"/>
                    <a:pt x="12045" y="19572"/>
                    <a:pt x="11736" y="19769"/>
                  </a:cubicBezTo>
                  <a:cubicBezTo>
                    <a:pt x="11455" y="19965"/>
                    <a:pt x="11175" y="20021"/>
                    <a:pt x="10950" y="20021"/>
                  </a:cubicBezTo>
                  <a:cubicBezTo>
                    <a:pt x="10585" y="20021"/>
                    <a:pt x="10248" y="19881"/>
                    <a:pt x="9939" y="19656"/>
                  </a:cubicBezTo>
                  <a:cubicBezTo>
                    <a:pt x="9939" y="19656"/>
                    <a:pt x="9911" y="19628"/>
                    <a:pt x="9883" y="19572"/>
                  </a:cubicBezTo>
                  <a:cubicBezTo>
                    <a:pt x="9715" y="19376"/>
                    <a:pt x="9462" y="18926"/>
                    <a:pt x="9097" y="18337"/>
                  </a:cubicBezTo>
                  <a:cubicBezTo>
                    <a:pt x="7890" y="16175"/>
                    <a:pt x="5728" y="11936"/>
                    <a:pt x="3875" y="8230"/>
                  </a:cubicBezTo>
                  <a:cubicBezTo>
                    <a:pt x="2949" y="6377"/>
                    <a:pt x="2078" y="4636"/>
                    <a:pt x="1461" y="3401"/>
                  </a:cubicBezTo>
                  <a:cubicBezTo>
                    <a:pt x="1152" y="2755"/>
                    <a:pt x="899" y="2250"/>
                    <a:pt x="731" y="1885"/>
                  </a:cubicBezTo>
                  <a:cubicBezTo>
                    <a:pt x="655" y="1732"/>
                    <a:pt x="590" y="1609"/>
                    <a:pt x="542" y="1519"/>
                  </a:cubicBezTo>
                  <a:lnTo>
                    <a:pt x="542" y="1519"/>
                  </a:lnTo>
                  <a:lnTo>
                    <a:pt x="1802" y="551"/>
                  </a:lnTo>
                  <a:close/>
                  <a:moveTo>
                    <a:pt x="1852" y="0"/>
                  </a:moveTo>
                  <a:cubicBezTo>
                    <a:pt x="1796" y="0"/>
                    <a:pt x="1738" y="21"/>
                    <a:pt x="1685" y="60"/>
                  </a:cubicBezTo>
                  <a:lnTo>
                    <a:pt x="113" y="1267"/>
                  </a:lnTo>
                  <a:cubicBezTo>
                    <a:pt x="29" y="1324"/>
                    <a:pt x="1" y="1436"/>
                    <a:pt x="29" y="1548"/>
                  </a:cubicBezTo>
                  <a:cubicBezTo>
                    <a:pt x="29" y="1548"/>
                    <a:pt x="2219" y="5984"/>
                    <a:pt x="4493" y="10532"/>
                  </a:cubicBezTo>
                  <a:cubicBezTo>
                    <a:pt x="5644" y="12778"/>
                    <a:pt x="6823" y="15052"/>
                    <a:pt x="7750" y="16821"/>
                  </a:cubicBezTo>
                  <a:cubicBezTo>
                    <a:pt x="8227" y="17691"/>
                    <a:pt x="8620" y="18449"/>
                    <a:pt x="8957" y="18983"/>
                  </a:cubicBezTo>
                  <a:cubicBezTo>
                    <a:pt x="9125" y="19263"/>
                    <a:pt x="9238" y="19488"/>
                    <a:pt x="9378" y="19656"/>
                  </a:cubicBezTo>
                  <a:cubicBezTo>
                    <a:pt x="9434" y="19741"/>
                    <a:pt x="9462" y="19825"/>
                    <a:pt x="9518" y="19881"/>
                  </a:cubicBezTo>
                  <a:cubicBezTo>
                    <a:pt x="9574" y="19937"/>
                    <a:pt x="9603" y="19993"/>
                    <a:pt x="9659" y="20021"/>
                  </a:cubicBezTo>
                  <a:cubicBezTo>
                    <a:pt x="10024" y="20302"/>
                    <a:pt x="10473" y="20499"/>
                    <a:pt x="10950" y="20499"/>
                  </a:cubicBezTo>
                  <a:cubicBezTo>
                    <a:pt x="11287" y="20499"/>
                    <a:pt x="11652" y="20386"/>
                    <a:pt x="11989" y="20162"/>
                  </a:cubicBezTo>
                  <a:cubicBezTo>
                    <a:pt x="12354" y="19937"/>
                    <a:pt x="12719" y="19572"/>
                    <a:pt x="13084" y="19067"/>
                  </a:cubicBezTo>
                  <a:cubicBezTo>
                    <a:pt x="13730" y="18196"/>
                    <a:pt x="14010" y="17467"/>
                    <a:pt x="14010" y="16680"/>
                  </a:cubicBezTo>
                  <a:cubicBezTo>
                    <a:pt x="14010" y="15922"/>
                    <a:pt x="13758" y="15164"/>
                    <a:pt x="13336" y="14238"/>
                  </a:cubicBezTo>
                  <a:cubicBezTo>
                    <a:pt x="13224" y="13957"/>
                    <a:pt x="12971" y="13564"/>
                    <a:pt x="12578" y="13031"/>
                  </a:cubicBezTo>
                  <a:cubicBezTo>
                    <a:pt x="11315" y="11234"/>
                    <a:pt x="8676" y="8005"/>
                    <a:pt x="6346" y="5198"/>
                  </a:cubicBezTo>
                  <a:cubicBezTo>
                    <a:pt x="4016" y="2418"/>
                    <a:pt x="2022" y="88"/>
                    <a:pt x="2022" y="88"/>
                  </a:cubicBezTo>
                  <a:cubicBezTo>
                    <a:pt x="1977" y="28"/>
                    <a:pt x="1916" y="0"/>
                    <a:pt x="1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212;p64"/>
            <p:cNvSpPr/>
            <p:nvPr/>
          </p:nvSpPr>
          <p:spPr>
            <a:xfrm>
              <a:off x="3115850" y="2418375"/>
              <a:ext cx="301125" cy="330350"/>
            </a:xfrm>
            <a:custGeom>
              <a:avLst/>
              <a:gdLst/>
              <a:ahLst/>
              <a:cxnLst/>
              <a:rect l="l" t="t" r="r" b="b"/>
              <a:pathLst>
                <a:path w="12045" h="13214" extrusionOk="0">
                  <a:moveTo>
                    <a:pt x="7069" y="1"/>
                  </a:moveTo>
                  <a:cubicBezTo>
                    <a:pt x="6062" y="1"/>
                    <a:pt x="4893" y="75"/>
                    <a:pt x="3818" y="327"/>
                  </a:cubicBezTo>
                  <a:cubicBezTo>
                    <a:pt x="1179" y="945"/>
                    <a:pt x="0" y="3359"/>
                    <a:pt x="786" y="5746"/>
                  </a:cubicBezTo>
                  <a:cubicBezTo>
                    <a:pt x="1572" y="8104"/>
                    <a:pt x="2358" y="9564"/>
                    <a:pt x="2358" y="9564"/>
                  </a:cubicBezTo>
                  <a:lnTo>
                    <a:pt x="2246" y="12877"/>
                  </a:lnTo>
                  <a:lnTo>
                    <a:pt x="4324" y="12877"/>
                  </a:lnTo>
                  <a:cubicBezTo>
                    <a:pt x="5390" y="12877"/>
                    <a:pt x="8086" y="13213"/>
                    <a:pt x="8086" y="13213"/>
                  </a:cubicBezTo>
                  <a:lnTo>
                    <a:pt x="8198" y="11080"/>
                  </a:lnTo>
                  <a:cubicBezTo>
                    <a:pt x="8198" y="11080"/>
                    <a:pt x="9130" y="11257"/>
                    <a:pt x="9869" y="11257"/>
                  </a:cubicBezTo>
                  <a:cubicBezTo>
                    <a:pt x="9961" y="11257"/>
                    <a:pt x="10051" y="11254"/>
                    <a:pt x="10135" y="11248"/>
                  </a:cubicBezTo>
                  <a:cubicBezTo>
                    <a:pt x="10865" y="11192"/>
                    <a:pt x="11258" y="11136"/>
                    <a:pt x="11258" y="10350"/>
                  </a:cubicBezTo>
                  <a:cubicBezTo>
                    <a:pt x="11258" y="9564"/>
                    <a:pt x="11427" y="7149"/>
                    <a:pt x="11427" y="7149"/>
                  </a:cubicBezTo>
                  <a:cubicBezTo>
                    <a:pt x="11427" y="7149"/>
                    <a:pt x="11595" y="6981"/>
                    <a:pt x="11820" y="6532"/>
                  </a:cubicBezTo>
                  <a:cubicBezTo>
                    <a:pt x="12044" y="6082"/>
                    <a:pt x="11651" y="5914"/>
                    <a:pt x="11314" y="5324"/>
                  </a:cubicBezTo>
                  <a:cubicBezTo>
                    <a:pt x="10977" y="4763"/>
                    <a:pt x="10809" y="4201"/>
                    <a:pt x="10809" y="3528"/>
                  </a:cubicBezTo>
                  <a:cubicBezTo>
                    <a:pt x="10809" y="2854"/>
                    <a:pt x="9658" y="159"/>
                    <a:pt x="9658" y="159"/>
                  </a:cubicBezTo>
                  <a:cubicBezTo>
                    <a:pt x="9658" y="159"/>
                    <a:pt x="8534" y="1"/>
                    <a:pt x="7069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213;p64"/>
            <p:cNvSpPr/>
            <p:nvPr/>
          </p:nvSpPr>
          <p:spPr>
            <a:xfrm>
              <a:off x="3123550" y="2412500"/>
              <a:ext cx="294825" cy="342125"/>
            </a:xfrm>
            <a:custGeom>
              <a:avLst/>
              <a:gdLst/>
              <a:ahLst/>
              <a:cxnLst/>
              <a:rect l="l" t="t" r="r" b="b"/>
              <a:pathLst>
                <a:path w="11793" h="13685" extrusionOk="0">
                  <a:moveTo>
                    <a:pt x="6767" y="478"/>
                  </a:moveTo>
                  <a:cubicBezTo>
                    <a:pt x="7497" y="478"/>
                    <a:pt x="8143" y="506"/>
                    <a:pt x="8592" y="562"/>
                  </a:cubicBezTo>
                  <a:cubicBezTo>
                    <a:pt x="8816" y="562"/>
                    <a:pt x="9013" y="590"/>
                    <a:pt x="9125" y="590"/>
                  </a:cubicBezTo>
                  <a:cubicBezTo>
                    <a:pt x="9152" y="596"/>
                    <a:pt x="9177" y="600"/>
                    <a:pt x="9198" y="604"/>
                  </a:cubicBezTo>
                  <a:lnTo>
                    <a:pt x="9198" y="604"/>
                  </a:lnTo>
                  <a:cubicBezTo>
                    <a:pt x="9226" y="681"/>
                    <a:pt x="9267" y="791"/>
                    <a:pt x="9322" y="927"/>
                  </a:cubicBezTo>
                  <a:cubicBezTo>
                    <a:pt x="9490" y="1320"/>
                    <a:pt x="9715" y="1910"/>
                    <a:pt x="9911" y="2471"/>
                  </a:cubicBezTo>
                  <a:cubicBezTo>
                    <a:pt x="10024" y="2780"/>
                    <a:pt x="10108" y="3033"/>
                    <a:pt x="10164" y="3257"/>
                  </a:cubicBezTo>
                  <a:cubicBezTo>
                    <a:pt x="10220" y="3510"/>
                    <a:pt x="10248" y="3678"/>
                    <a:pt x="10248" y="3763"/>
                  </a:cubicBezTo>
                  <a:cubicBezTo>
                    <a:pt x="10248" y="4493"/>
                    <a:pt x="10445" y="5110"/>
                    <a:pt x="10782" y="5700"/>
                  </a:cubicBezTo>
                  <a:cubicBezTo>
                    <a:pt x="10950" y="5924"/>
                    <a:pt x="11090" y="6121"/>
                    <a:pt x="11203" y="6233"/>
                  </a:cubicBezTo>
                  <a:cubicBezTo>
                    <a:pt x="11259" y="6317"/>
                    <a:pt x="11287" y="6374"/>
                    <a:pt x="11315" y="6402"/>
                  </a:cubicBezTo>
                  <a:cubicBezTo>
                    <a:pt x="11315" y="6458"/>
                    <a:pt x="11343" y="6486"/>
                    <a:pt x="11343" y="6514"/>
                  </a:cubicBezTo>
                  <a:cubicBezTo>
                    <a:pt x="11343" y="6542"/>
                    <a:pt x="11315" y="6570"/>
                    <a:pt x="11287" y="6654"/>
                  </a:cubicBezTo>
                  <a:cubicBezTo>
                    <a:pt x="11175" y="6879"/>
                    <a:pt x="11090" y="7019"/>
                    <a:pt x="11034" y="7104"/>
                  </a:cubicBezTo>
                  <a:cubicBezTo>
                    <a:pt x="11006" y="7132"/>
                    <a:pt x="10978" y="7160"/>
                    <a:pt x="10950" y="7188"/>
                  </a:cubicBezTo>
                  <a:lnTo>
                    <a:pt x="10950" y="7216"/>
                  </a:lnTo>
                  <a:cubicBezTo>
                    <a:pt x="10894" y="7244"/>
                    <a:pt x="10866" y="7300"/>
                    <a:pt x="10866" y="7356"/>
                  </a:cubicBezTo>
                  <a:cubicBezTo>
                    <a:pt x="10866" y="7356"/>
                    <a:pt x="10697" y="9771"/>
                    <a:pt x="10697" y="10585"/>
                  </a:cubicBezTo>
                  <a:cubicBezTo>
                    <a:pt x="10697" y="10753"/>
                    <a:pt x="10669" y="10894"/>
                    <a:pt x="10641" y="10950"/>
                  </a:cubicBezTo>
                  <a:cubicBezTo>
                    <a:pt x="10613" y="11062"/>
                    <a:pt x="10557" y="11118"/>
                    <a:pt x="10417" y="11146"/>
                  </a:cubicBezTo>
                  <a:cubicBezTo>
                    <a:pt x="10276" y="11202"/>
                    <a:pt x="10080" y="11231"/>
                    <a:pt x="9799" y="11259"/>
                  </a:cubicBezTo>
                  <a:lnTo>
                    <a:pt x="9546" y="11259"/>
                  </a:lnTo>
                  <a:cubicBezTo>
                    <a:pt x="9209" y="11259"/>
                    <a:pt x="8816" y="11202"/>
                    <a:pt x="8479" y="11174"/>
                  </a:cubicBezTo>
                  <a:cubicBezTo>
                    <a:pt x="8339" y="11146"/>
                    <a:pt x="8199" y="11118"/>
                    <a:pt x="8086" y="11118"/>
                  </a:cubicBezTo>
                  <a:cubicBezTo>
                    <a:pt x="8002" y="11090"/>
                    <a:pt x="7946" y="11090"/>
                    <a:pt x="7946" y="11090"/>
                  </a:cubicBezTo>
                  <a:cubicBezTo>
                    <a:pt x="7930" y="11082"/>
                    <a:pt x="7911" y="11079"/>
                    <a:pt x="7891" y="11079"/>
                  </a:cubicBezTo>
                  <a:cubicBezTo>
                    <a:pt x="7843" y="11079"/>
                    <a:pt x="7789" y="11098"/>
                    <a:pt x="7750" y="11118"/>
                  </a:cubicBezTo>
                  <a:cubicBezTo>
                    <a:pt x="7693" y="11174"/>
                    <a:pt x="7665" y="11231"/>
                    <a:pt x="7665" y="11315"/>
                  </a:cubicBezTo>
                  <a:lnTo>
                    <a:pt x="7566" y="13195"/>
                  </a:lnTo>
                  <a:lnTo>
                    <a:pt x="7566" y="13195"/>
                  </a:lnTo>
                  <a:cubicBezTo>
                    <a:pt x="7300" y="13163"/>
                    <a:pt x="6837" y="13109"/>
                    <a:pt x="6318" y="13055"/>
                  </a:cubicBezTo>
                  <a:cubicBezTo>
                    <a:pt x="5504" y="12971"/>
                    <a:pt x="4577" y="12887"/>
                    <a:pt x="4016" y="12887"/>
                  </a:cubicBezTo>
                  <a:lnTo>
                    <a:pt x="2170" y="12887"/>
                  </a:lnTo>
                  <a:lnTo>
                    <a:pt x="2275" y="9799"/>
                  </a:lnTo>
                  <a:lnTo>
                    <a:pt x="2247" y="9686"/>
                  </a:lnTo>
                  <a:cubicBezTo>
                    <a:pt x="2247" y="9686"/>
                    <a:pt x="2247" y="9658"/>
                    <a:pt x="2219" y="9630"/>
                  </a:cubicBezTo>
                  <a:cubicBezTo>
                    <a:pt x="2050" y="9321"/>
                    <a:pt x="1377" y="7946"/>
                    <a:pt x="703" y="5896"/>
                  </a:cubicBezTo>
                  <a:cubicBezTo>
                    <a:pt x="534" y="5419"/>
                    <a:pt x="478" y="4970"/>
                    <a:pt x="478" y="4521"/>
                  </a:cubicBezTo>
                  <a:cubicBezTo>
                    <a:pt x="478" y="3650"/>
                    <a:pt x="731" y="2836"/>
                    <a:pt x="1264" y="2190"/>
                  </a:cubicBezTo>
                  <a:cubicBezTo>
                    <a:pt x="1798" y="1517"/>
                    <a:pt x="2556" y="1039"/>
                    <a:pt x="3566" y="787"/>
                  </a:cubicBezTo>
                  <a:cubicBezTo>
                    <a:pt x="4605" y="534"/>
                    <a:pt x="5784" y="478"/>
                    <a:pt x="6767" y="478"/>
                  </a:cubicBezTo>
                  <a:close/>
                  <a:moveTo>
                    <a:pt x="6767" y="1"/>
                  </a:moveTo>
                  <a:cubicBezTo>
                    <a:pt x="5756" y="1"/>
                    <a:pt x="4549" y="85"/>
                    <a:pt x="3454" y="338"/>
                  </a:cubicBezTo>
                  <a:cubicBezTo>
                    <a:pt x="2359" y="590"/>
                    <a:pt x="1489" y="1152"/>
                    <a:pt x="899" y="1882"/>
                  </a:cubicBezTo>
                  <a:cubicBezTo>
                    <a:pt x="310" y="2640"/>
                    <a:pt x="1" y="3566"/>
                    <a:pt x="1" y="4521"/>
                  </a:cubicBezTo>
                  <a:cubicBezTo>
                    <a:pt x="1" y="5026"/>
                    <a:pt x="85" y="5531"/>
                    <a:pt x="254" y="6037"/>
                  </a:cubicBezTo>
                  <a:cubicBezTo>
                    <a:pt x="961" y="8185"/>
                    <a:pt x="1669" y="9583"/>
                    <a:pt x="1824" y="9861"/>
                  </a:cubicBezTo>
                  <a:lnTo>
                    <a:pt x="1824" y="9861"/>
                  </a:lnTo>
                  <a:lnTo>
                    <a:pt x="1713" y="13112"/>
                  </a:lnTo>
                  <a:cubicBezTo>
                    <a:pt x="1685" y="13168"/>
                    <a:pt x="1713" y="13224"/>
                    <a:pt x="1770" y="13280"/>
                  </a:cubicBezTo>
                  <a:cubicBezTo>
                    <a:pt x="1798" y="13336"/>
                    <a:pt x="1882" y="13336"/>
                    <a:pt x="1938" y="13336"/>
                  </a:cubicBezTo>
                  <a:lnTo>
                    <a:pt x="4016" y="13336"/>
                  </a:lnTo>
                  <a:cubicBezTo>
                    <a:pt x="4521" y="13336"/>
                    <a:pt x="5475" y="13420"/>
                    <a:pt x="6290" y="13505"/>
                  </a:cubicBezTo>
                  <a:cubicBezTo>
                    <a:pt x="7076" y="13589"/>
                    <a:pt x="7750" y="13673"/>
                    <a:pt x="7750" y="13673"/>
                  </a:cubicBezTo>
                  <a:cubicBezTo>
                    <a:pt x="7774" y="13681"/>
                    <a:pt x="7796" y="13685"/>
                    <a:pt x="7817" y="13685"/>
                  </a:cubicBezTo>
                  <a:cubicBezTo>
                    <a:pt x="7867" y="13685"/>
                    <a:pt x="7906" y="13665"/>
                    <a:pt x="7946" y="13645"/>
                  </a:cubicBezTo>
                  <a:cubicBezTo>
                    <a:pt x="7974" y="13589"/>
                    <a:pt x="8030" y="13533"/>
                    <a:pt x="8030" y="13476"/>
                  </a:cubicBezTo>
                  <a:lnTo>
                    <a:pt x="8128" y="11590"/>
                  </a:lnTo>
                  <a:lnTo>
                    <a:pt x="8128" y="11590"/>
                  </a:lnTo>
                  <a:cubicBezTo>
                    <a:pt x="8459" y="11648"/>
                    <a:pt x="9040" y="11736"/>
                    <a:pt x="9546" y="11736"/>
                  </a:cubicBezTo>
                  <a:cubicBezTo>
                    <a:pt x="9659" y="11736"/>
                    <a:pt x="9743" y="11736"/>
                    <a:pt x="9827" y="11708"/>
                  </a:cubicBezTo>
                  <a:cubicBezTo>
                    <a:pt x="10192" y="11680"/>
                    <a:pt x="10501" y="11680"/>
                    <a:pt x="10782" y="11511"/>
                  </a:cubicBezTo>
                  <a:cubicBezTo>
                    <a:pt x="10922" y="11427"/>
                    <a:pt x="11006" y="11287"/>
                    <a:pt x="11090" y="11146"/>
                  </a:cubicBezTo>
                  <a:cubicBezTo>
                    <a:pt x="11147" y="10978"/>
                    <a:pt x="11175" y="10809"/>
                    <a:pt x="11175" y="10585"/>
                  </a:cubicBezTo>
                  <a:cubicBezTo>
                    <a:pt x="11175" y="10192"/>
                    <a:pt x="11203" y="9406"/>
                    <a:pt x="11259" y="8704"/>
                  </a:cubicBezTo>
                  <a:cubicBezTo>
                    <a:pt x="11280" y="8167"/>
                    <a:pt x="11318" y="7679"/>
                    <a:pt x="11335" y="7480"/>
                  </a:cubicBezTo>
                  <a:lnTo>
                    <a:pt x="11335" y="7480"/>
                  </a:lnTo>
                  <a:cubicBezTo>
                    <a:pt x="11407" y="7383"/>
                    <a:pt x="11550" y="7186"/>
                    <a:pt x="11708" y="6851"/>
                  </a:cubicBezTo>
                  <a:cubicBezTo>
                    <a:pt x="11764" y="6739"/>
                    <a:pt x="11792" y="6626"/>
                    <a:pt x="11792" y="6514"/>
                  </a:cubicBezTo>
                  <a:cubicBezTo>
                    <a:pt x="11792" y="6402"/>
                    <a:pt x="11764" y="6289"/>
                    <a:pt x="11736" y="6205"/>
                  </a:cubicBezTo>
                  <a:cubicBezTo>
                    <a:pt x="11596" y="5924"/>
                    <a:pt x="11371" y="5756"/>
                    <a:pt x="11203" y="5447"/>
                  </a:cubicBezTo>
                  <a:cubicBezTo>
                    <a:pt x="10866" y="4914"/>
                    <a:pt x="10725" y="4408"/>
                    <a:pt x="10725" y="3763"/>
                  </a:cubicBezTo>
                  <a:cubicBezTo>
                    <a:pt x="10725" y="3538"/>
                    <a:pt x="10641" y="3257"/>
                    <a:pt x="10529" y="2892"/>
                  </a:cubicBezTo>
                  <a:cubicBezTo>
                    <a:pt x="10220" y="1825"/>
                    <a:pt x="9574" y="309"/>
                    <a:pt x="9574" y="309"/>
                  </a:cubicBezTo>
                  <a:cubicBezTo>
                    <a:pt x="9546" y="225"/>
                    <a:pt x="9490" y="169"/>
                    <a:pt x="9406" y="169"/>
                  </a:cubicBezTo>
                  <a:cubicBezTo>
                    <a:pt x="9378" y="169"/>
                    <a:pt x="8255" y="1"/>
                    <a:pt x="6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214;p64"/>
            <p:cNvSpPr/>
            <p:nvPr/>
          </p:nvSpPr>
          <p:spPr>
            <a:xfrm>
              <a:off x="3035125" y="2305125"/>
              <a:ext cx="402900" cy="383475"/>
            </a:xfrm>
            <a:custGeom>
              <a:avLst/>
              <a:gdLst/>
              <a:ahLst/>
              <a:cxnLst/>
              <a:rect l="l" t="t" r="r" b="b"/>
              <a:pathLst>
                <a:path w="16116" h="15339" extrusionOk="0">
                  <a:moveTo>
                    <a:pt x="10367" y="1"/>
                  </a:moveTo>
                  <a:cubicBezTo>
                    <a:pt x="10158" y="1"/>
                    <a:pt x="9948" y="42"/>
                    <a:pt x="9742" y="141"/>
                  </a:cubicBezTo>
                  <a:cubicBezTo>
                    <a:pt x="8451" y="758"/>
                    <a:pt x="8339" y="1544"/>
                    <a:pt x="8339" y="1544"/>
                  </a:cubicBezTo>
                  <a:cubicBezTo>
                    <a:pt x="8339" y="1544"/>
                    <a:pt x="3622" y="1769"/>
                    <a:pt x="1825" y="3678"/>
                  </a:cubicBezTo>
                  <a:cubicBezTo>
                    <a:pt x="0" y="5587"/>
                    <a:pt x="1545" y="10051"/>
                    <a:pt x="2780" y="11679"/>
                  </a:cubicBezTo>
                  <a:cubicBezTo>
                    <a:pt x="4015" y="13308"/>
                    <a:pt x="4970" y="15048"/>
                    <a:pt x="6093" y="15273"/>
                  </a:cubicBezTo>
                  <a:cubicBezTo>
                    <a:pt x="6311" y="15316"/>
                    <a:pt x="6565" y="15339"/>
                    <a:pt x="6839" y="15339"/>
                  </a:cubicBezTo>
                  <a:cubicBezTo>
                    <a:pt x="7974" y="15339"/>
                    <a:pt x="9446" y="14953"/>
                    <a:pt x="10079" y="14094"/>
                  </a:cubicBezTo>
                  <a:cubicBezTo>
                    <a:pt x="10865" y="13027"/>
                    <a:pt x="10472" y="11399"/>
                    <a:pt x="10472" y="11399"/>
                  </a:cubicBezTo>
                  <a:lnTo>
                    <a:pt x="10978" y="11174"/>
                  </a:lnTo>
                  <a:cubicBezTo>
                    <a:pt x="10978" y="11174"/>
                    <a:pt x="12157" y="10837"/>
                    <a:pt x="11932" y="9798"/>
                  </a:cubicBezTo>
                  <a:cubicBezTo>
                    <a:pt x="11708" y="8788"/>
                    <a:pt x="11315" y="8338"/>
                    <a:pt x="11371" y="8170"/>
                  </a:cubicBezTo>
                  <a:cubicBezTo>
                    <a:pt x="11427" y="8001"/>
                    <a:pt x="12325" y="7665"/>
                    <a:pt x="12325" y="6935"/>
                  </a:cubicBezTo>
                  <a:cubicBezTo>
                    <a:pt x="12325" y="6205"/>
                    <a:pt x="11371" y="5812"/>
                    <a:pt x="11371" y="5812"/>
                  </a:cubicBezTo>
                  <a:cubicBezTo>
                    <a:pt x="11371" y="5812"/>
                    <a:pt x="15554" y="4520"/>
                    <a:pt x="15835" y="3341"/>
                  </a:cubicBezTo>
                  <a:cubicBezTo>
                    <a:pt x="16115" y="2162"/>
                    <a:pt x="15554" y="983"/>
                    <a:pt x="14431" y="983"/>
                  </a:cubicBezTo>
                  <a:cubicBezTo>
                    <a:pt x="13308" y="983"/>
                    <a:pt x="12971" y="1151"/>
                    <a:pt x="12718" y="1151"/>
                  </a:cubicBezTo>
                  <a:cubicBezTo>
                    <a:pt x="12530" y="1151"/>
                    <a:pt x="11468" y="1"/>
                    <a:pt x="10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215;p64"/>
            <p:cNvSpPr/>
            <p:nvPr/>
          </p:nvSpPr>
          <p:spPr>
            <a:xfrm>
              <a:off x="3054075" y="2298800"/>
              <a:ext cx="384650" cy="395875"/>
            </a:xfrm>
            <a:custGeom>
              <a:avLst/>
              <a:gdLst/>
              <a:ahLst/>
              <a:cxnLst/>
              <a:rect l="l" t="t" r="r" b="b"/>
              <a:pathLst>
                <a:path w="15386" h="15835" extrusionOk="0">
                  <a:moveTo>
                    <a:pt x="9630" y="478"/>
                  </a:moveTo>
                  <a:cubicBezTo>
                    <a:pt x="10079" y="478"/>
                    <a:pt x="10585" y="730"/>
                    <a:pt x="11006" y="1011"/>
                  </a:cubicBezTo>
                  <a:cubicBezTo>
                    <a:pt x="11202" y="1152"/>
                    <a:pt x="11399" y="1292"/>
                    <a:pt x="11539" y="1404"/>
                  </a:cubicBezTo>
                  <a:cubicBezTo>
                    <a:pt x="11623" y="1460"/>
                    <a:pt x="11680" y="1517"/>
                    <a:pt x="11736" y="1545"/>
                  </a:cubicBezTo>
                  <a:lnTo>
                    <a:pt x="11820" y="1601"/>
                  </a:lnTo>
                  <a:cubicBezTo>
                    <a:pt x="11876" y="1601"/>
                    <a:pt x="11904" y="1629"/>
                    <a:pt x="11960" y="1629"/>
                  </a:cubicBezTo>
                  <a:cubicBezTo>
                    <a:pt x="12157" y="1629"/>
                    <a:pt x="12269" y="1573"/>
                    <a:pt x="12522" y="1545"/>
                  </a:cubicBezTo>
                  <a:cubicBezTo>
                    <a:pt x="12746" y="1517"/>
                    <a:pt x="13111" y="1460"/>
                    <a:pt x="13673" y="1460"/>
                  </a:cubicBezTo>
                  <a:cubicBezTo>
                    <a:pt x="14066" y="1460"/>
                    <a:pt x="14347" y="1629"/>
                    <a:pt x="14571" y="1910"/>
                  </a:cubicBezTo>
                  <a:cubicBezTo>
                    <a:pt x="14768" y="2162"/>
                    <a:pt x="14908" y="2555"/>
                    <a:pt x="14908" y="2976"/>
                  </a:cubicBezTo>
                  <a:cubicBezTo>
                    <a:pt x="14908" y="3173"/>
                    <a:pt x="14880" y="3341"/>
                    <a:pt x="14852" y="3538"/>
                  </a:cubicBezTo>
                  <a:cubicBezTo>
                    <a:pt x="14824" y="3622"/>
                    <a:pt x="14740" y="3734"/>
                    <a:pt x="14627" y="3875"/>
                  </a:cubicBezTo>
                  <a:cubicBezTo>
                    <a:pt x="14403" y="4099"/>
                    <a:pt x="14038" y="4352"/>
                    <a:pt x="13617" y="4577"/>
                  </a:cubicBezTo>
                  <a:cubicBezTo>
                    <a:pt x="12971" y="4942"/>
                    <a:pt x="12213" y="5250"/>
                    <a:pt x="11595" y="5475"/>
                  </a:cubicBezTo>
                  <a:cubicBezTo>
                    <a:pt x="11287" y="5587"/>
                    <a:pt x="11034" y="5700"/>
                    <a:pt x="10837" y="5756"/>
                  </a:cubicBezTo>
                  <a:cubicBezTo>
                    <a:pt x="10669" y="5812"/>
                    <a:pt x="10557" y="5840"/>
                    <a:pt x="10557" y="5840"/>
                  </a:cubicBezTo>
                  <a:cubicBezTo>
                    <a:pt x="10472" y="5868"/>
                    <a:pt x="10388" y="5952"/>
                    <a:pt x="10388" y="6065"/>
                  </a:cubicBezTo>
                  <a:cubicBezTo>
                    <a:pt x="10388" y="6149"/>
                    <a:pt x="10444" y="6261"/>
                    <a:pt x="10529" y="6289"/>
                  </a:cubicBezTo>
                  <a:cubicBezTo>
                    <a:pt x="10585" y="6317"/>
                    <a:pt x="10809" y="6402"/>
                    <a:pt x="11006" y="6570"/>
                  </a:cubicBezTo>
                  <a:cubicBezTo>
                    <a:pt x="11090" y="6654"/>
                    <a:pt x="11174" y="6767"/>
                    <a:pt x="11258" y="6851"/>
                  </a:cubicBezTo>
                  <a:cubicBezTo>
                    <a:pt x="11315" y="6963"/>
                    <a:pt x="11343" y="7075"/>
                    <a:pt x="11343" y="7188"/>
                  </a:cubicBezTo>
                  <a:cubicBezTo>
                    <a:pt x="11343" y="7328"/>
                    <a:pt x="11315" y="7440"/>
                    <a:pt x="11230" y="7553"/>
                  </a:cubicBezTo>
                  <a:cubicBezTo>
                    <a:pt x="11146" y="7721"/>
                    <a:pt x="10978" y="7861"/>
                    <a:pt x="10809" y="7974"/>
                  </a:cubicBezTo>
                  <a:cubicBezTo>
                    <a:pt x="10725" y="8030"/>
                    <a:pt x="10669" y="8086"/>
                    <a:pt x="10585" y="8142"/>
                  </a:cubicBezTo>
                  <a:lnTo>
                    <a:pt x="10500" y="8226"/>
                  </a:lnTo>
                  <a:cubicBezTo>
                    <a:pt x="10472" y="8254"/>
                    <a:pt x="10416" y="8283"/>
                    <a:pt x="10388" y="8367"/>
                  </a:cubicBezTo>
                  <a:lnTo>
                    <a:pt x="10403" y="8371"/>
                  </a:lnTo>
                  <a:lnTo>
                    <a:pt x="10403" y="8371"/>
                  </a:lnTo>
                  <a:cubicBezTo>
                    <a:pt x="10388" y="8415"/>
                    <a:pt x="10388" y="8456"/>
                    <a:pt x="10388" y="8479"/>
                  </a:cubicBezTo>
                  <a:cubicBezTo>
                    <a:pt x="10388" y="8591"/>
                    <a:pt x="10416" y="8676"/>
                    <a:pt x="10472" y="8760"/>
                  </a:cubicBezTo>
                  <a:cubicBezTo>
                    <a:pt x="10585" y="9041"/>
                    <a:pt x="10809" y="9434"/>
                    <a:pt x="10950" y="10107"/>
                  </a:cubicBezTo>
                  <a:cubicBezTo>
                    <a:pt x="10978" y="10192"/>
                    <a:pt x="10978" y="10248"/>
                    <a:pt x="10978" y="10304"/>
                  </a:cubicBezTo>
                  <a:cubicBezTo>
                    <a:pt x="10978" y="10472"/>
                    <a:pt x="10922" y="10585"/>
                    <a:pt x="10865" y="10697"/>
                  </a:cubicBezTo>
                  <a:cubicBezTo>
                    <a:pt x="10753" y="10865"/>
                    <a:pt x="10585" y="11006"/>
                    <a:pt x="10416" y="11090"/>
                  </a:cubicBezTo>
                  <a:cubicBezTo>
                    <a:pt x="10360" y="11118"/>
                    <a:pt x="10276" y="11146"/>
                    <a:pt x="10248" y="11174"/>
                  </a:cubicBezTo>
                  <a:lnTo>
                    <a:pt x="10192" y="11174"/>
                  </a:lnTo>
                  <a:lnTo>
                    <a:pt x="10164" y="11202"/>
                  </a:lnTo>
                  <a:lnTo>
                    <a:pt x="10135" y="11202"/>
                  </a:lnTo>
                  <a:lnTo>
                    <a:pt x="9630" y="11427"/>
                  </a:lnTo>
                  <a:cubicBezTo>
                    <a:pt x="9518" y="11483"/>
                    <a:pt x="9462" y="11595"/>
                    <a:pt x="9490" y="11708"/>
                  </a:cubicBezTo>
                  <a:cubicBezTo>
                    <a:pt x="9518" y="11792"/>
                    <a:pt x="9574" y="12129"/>
                    <a:pt x="9574" y="12578"/>
                  </a:cubicBezTo>
                  <a:cubicBezTo>
                    <a:pt x="9602" y="13111"/>
                    <a:pt x="9490" y="13729"/>
                    <a:pt x="9153" y="14206"/>
                  </a:cubicBezTo>
                  <a:cubicBezTo>
                    <a:pt x="8872" y="14571"/>
                    <a:pt x="8367" y="14880"/>
                    <a:pt x="7805" y="15077"/>
                  </a:cubicBezTo>
                  <a:cubicBezTo>
                    <a:pt x="7244" y="15273"/>
                    <a:pt x="6626" y="15357"/>
                    <a:pt x="6093" y="15357"/>
                  </a:cubicBezTo>
                  <a:cubicBezTo>
                    <a:pt x="5812" y="15357"/>
                    <a:pt x="5587" y="15329"/>
                    <a:pt x="5391" y="15301"/>
                  </a:cubicBezTo>
                  <a:cubicBezTo>
                    <a:pt x="4914" y="15217"/>
                    <a:pt x="4408" y="14768"/>
                    <a:pt x="3903" y="14094"/>
                  </a:cubicBezTo>
                  <a:cubicBezTo>
                    <a:pt x="3369" y="13448"/>
                    <a:pt x="2836" y="12606"/>
                    <a:pt x="2190" y="11792"/>
                  </a:cubicBezTo>
                  <a:cubicBezTo>
                    <a:pt x="1797" y="11258"/>
                    <a:pt x="1376" y="10416"/>
                    <a:pt x="1039" y="9462"/>
                  </a:cubicBezTo>
                  <a:cubicBezTo>
                    <a:pt x="702" y="8507"/>
                    <a:pt x="450" y="7440"/>
                    <a:pt x="450" y="6458"/>
                  </a:cubicBezTo>
                  <a:cubicBezTo>
                    <a:pt x="450" y="5503"/>
                    <a:pt x="702" y="4661"/>
                    <a:pt x="1236" y="4099"/>
                  </a:cubicBezTo>
                  <a:cubicBezTo>
                    <a:pt x="2050" y="3201"/>
                    <a:pt x="3650" y="2668"/>
                    <a:pt x="5054" y="2359"/>
                  </a:cubicBezTo>
                  <a:cubicBezTo>
                    <a:pt x="5728" y="2218"/>
                    <a:pt x="6373" y="2134"/>
                    <a:pt x="6851" y="2078"/>
                  </a:cubicBezTo>
                  <a:cubicBezTo>
                    <a:pt x="7075" y="2078"/>
                    <a:pt x="7272" y="2050"/>
                    <a:pt x="7384" y="2050"/>
                  </a:cubicBezTo>
                  <a:cubicBezTo>
                    <a:pt x="7525" y="2022"/>
                    <a:pt x="7581" y="2022"/>
                    <a:pt x="7609" y="2022"/>
                  </a:cubicBezTo>
                  <a:cubicBezTo>
                    <a:pt x="7693" y="2022"/>
                    <a:pt x="7805" y="1938"/>
                    <a:pt x="7805" y="1825"/>
                  </a:cubicBezTo>
                  <a:lnTo>
                    <a:pt x="7833" y="1797"/>
                  </a:lnTo>
                  <a:cubicBezTo>
                    <a:pt x="7861" y="1685"/>
                    <a:pt x="8058" y="1095"/>
                    <a:pt x="9097" y="590"/>
                  </a:cubicBezTo>
                  <a:cubicBezTo>
                    <a:pt x="9265" y="506"/>
                    <a:pt x="9434" y="478"/>
                    <a:pt x="9630" y="478"/>
                  </a:cubicBezTo>
                  <a:close/>
                  <a:moveTo>
                    <a:pt x="9630" y="0"/>
                  </a:moveTo>
                  <a:cubicBezTo>
                    <a:pt x="9377" y="0"/>
                    <a:pt x="9125" y="57"/>
                    <a:pt x="8900" y="169"/>
                  </a:cubicBezTo>
                  <a:cubicBezTo>
                    <a:pt x="7888" y="644"/>
                    <a:pt x="7529" y="1256"/>
                    <a:pt x="7410" y="1569"/>
                  </a:cubicBezTo>
                  <a:lnTo>
                    <a:pt x="7410" y="1569"/>
                  </a:lnTo>
                  <a:cubicBezTo>
                    <a:pt x="7031" y="1607"/>
                    <a:pt x="6064" y="1689"/>
                    <a:pt x="4942" y="1910"/>
                  </a:cubicBezTo>
                  <a:cubicBezTo>
                    <a:pt x="3510" y="2218"/>
                    <a:pt x="1853" y="2752"/>
                    <a:pt x="899" y="3763"/>
                  </a:cubicBezTo>
                  <a:cubicBezTo>
                    <a:pt x="225" y="4464"/>
                    <a:pt x="1" y="5447"/>
                    <a:pt x="1" y="6458"/>
                  </a:cubicBezTo>
                  <a:cubicBezTo>
                    <a:pt x="1" y="7496"/>
                    <a:pt x="253" y="8619"/>
                    <a:pt x="590" y="9602"/>
                  </a:cubicBezTo>
                  <a:cubicBezTo>
                    <a:pt x="927" y="10613"/>
                    <a:pt x="1376" y="11483"/>
                    <a:pt x="1825" y="12073"/>
                  </a:cubicBezTo>
                  <a:cubicBezTo>
                    <a:pt x="2443" y="12859"/>
                    <a:pt x="2976" y="13701"/>
                    <a:pt x="3538" y="14403"/>
                  </a:cubicBezTo>
                  <a:cubicBezTo>
                    <a:pt x="4071" y="15077"/>
                    <a:pt x="4633" y="15610"/>
                    <a:pt x="5279" y="15750"/>
                  </a:cubicBezTo>
                  <a:cubicBezTo>
                    <a:pt x="5531" y="15807"/>
                    <a:pt x="5784" y="15835"/>
                    <a:pt x="6093" y="15835"/>
                  </a:cubicBezTo>
                  <a:cubicBezTo>
                    <a:pt x="6682" y="15835"/>
                    <a:pt x="7356" y="15722"/>
                    <a:pt x="7974" y="15498"/>
                  </a:cubicBezTo>
                  <a:cubicBezTo>
                    <a:pt x="8591" y="15301"/>
                    <a:pt x="9153" y="14964"/>
                    <a:pt x="9518" y="14487"/>
                  </a:cubicBezTo>
                  <a:cubicBezTo>
                    <a:pt x="9967" y="13869"/>
                    <a:pt x="10051" y="13168"/>
                    <a:pt x="10051" y="12578"/>
                  </a:cubicBezTo>
                  <a:cubicBezTo>
                    <a:pt x="10051" y="12242"/>
                    <a:pt x="10011" y="11956"/>
                    <a:pt x="9979" y="11780"/>
                  </a:cubicBezTo>
                  <a:lnTo>
                    <a:pt x="9979" y="11780"/>
                  </a:lnTo>
                  <a:lnTo>
                    <a:pt x="10299" y="11638"/>
                  </a:lnTo>
                  <a:lnTo>
                    <a:pt x="10299" y="11638"/>
                  </a:lnTo>
                  <a:lnTo>
                    <a:pt x="10304" y="11652"/>
                  </a:lnTo>
                  <a:cubicBezTo>
                    <a:pt x="10304" y="11623"/>
                    <a:pt x="10585" y="11567"/>
                    <a:pt x="10865" y="11371"/>
                  </a:cubicBezTo>
                  <a:cubicBezTo>
                    <a:pt x="11006" y="11258"/>
                    <a:pt x="11146" y="11146"/>
                    <a:pt x="11258" y="10950"/>
                  </a:cubicBezTo>
                  <a:cubicBezTo>
                    <a:pt x="11371" y="10781"/>
                    <a:pt x="11455" y="10557"/>
                    <a:pt x="11455" y="10304"/>
                  </a:cubicBezTo>
                  <a:cubicBezTo>
                    <a:pt x="11455" y="10220"/>
                    <a:pt x="11427" y="10107"/>
                    <a:pt x="11427" y="10023"/>
                  </a:cubicBezTo>
                  <a:cubicBezTo>
                    <a:pt x="11315" y="9518"/>
                    <a:pt x="11146" y="9153"/>
                    <a:pt x="11034" y="8900"/>
                  </a:cubicBezTo>
                  <a:cubicBezTo>
                    <a:pt x="10978" y="8760"/>
                    <a:pt x="10922" y="8648"/>
                    <a:pt x="10894" y="8563"/>
                  </a:cubicBezTo>
                  <a:lnTo>
                    <a:pt x="10875" y="8508"/>
                  </a:lnTo>
                  <a:lnTo>
                    <a:pt x="10875" y="8508"/>
                  </a:lnTo>
                  <a:cubicBezTo>
                    <a:pt x="10908" y="8484"/>
                    <a:pt x="10957" y="8444"/>
                    <a:pt x="11006" y="8395"/>
                  </a:cubicBezTo>
                  <a:cubicBezTo>
                    <a:pt x="11146" y="8311"/>
                    <a:pt x="11343" y="8170"/>
                    <a:pt x="11511" y="7974"/>
                  </a:cubicBezTo>
                  <a:cubicBezTo>
                    <a:pt x="11680" y="7777"/>
                    <a:pt x="11820" y="7525"/>
                    <a:pt x="11820" y="7188"/>
                  </a:cubicBezTo>
                  <a:cubicBezTo>
                    <a:pt x="11820" y="6963"/>
                    <a:pt x="11736" y="6738"/>
                    <a:pt x="11623" y="6570"/>
                  </a:cubicBezTo>
                  <a:cubicBezTo>
                    <a:pt x="11493" y="6375"/>
                    <a:pt x="11329" y="6230"/>
                    <a:pt x="11184" y="6122"/>
                  </a:cubicBezTo>
                  <a:lnTo>
                    <a:pt x="11184" y="6122"/>
                  </a:lnTo>
                  <a:cubicBezTo>
                    <a:pt x="11590" y="5978"/>
                    <a:pt x="12201" y="5750"/>
                    <a:pt x="12831" y="5475"/>
                  </a:cubicBezTo>
                  <a:cubicBezTo>
                    <a:pt x="13392" y="5250"/>
                    <a:pt x="13926" y="4970"/>
                    <a:pt x="14375" y="4661"/>
                  </a:cubicBezTo>
                  <a:cubicBezTo>
                    <a:pt x="14599" y="4521"/>
                    <a:pt x="14796" y="4352"/>
                    <a:pt x="14964" y="4212"/>
                  </a:cubicBezTo>
                  <a:cubicBezTo>
                    <a:pt x="15133" y="4043"/>
                    <a:pt x="15245" y="3847"/>
                    <a:pt x="15301" y="3650"/>
                  </a:cubicBezTo>
                  <a:cubicBezTo>
                    <a:pt x="15357" y="3426"/>
                    <a:pt x="15385" y="3201"/>
                    <a:pt x="15385" y="2976"/>
                  </a:cubicBezTo>
                  <a:cubicBezTo>
                    <a:pt x="15385" y="2471"/>
                    <a:pt x="15217" y="1994"/>
                    <a:pt x="14936" y="1601"/>
                  </a:cubicBezTo>
                  <a:cubicBezTo>
                    <a:pt x="14656" y="1236"/>
                    <a:pt x="14206" y="983"/>
                    <a:pt x="13673" y="983"/>
                  </a:cubicBezTo>
                  <a:cubicBezTo>
                    <a:pt x="13083" y="983"/>
                    <a:pt x="12718" y="1039"/>
                    <a:pt x="12438" y="1095"/>
                  </a:cubicBezTo>
                  <a:cubicBezTo>
                    <a:pt x="12233" y="1118"/>
                    <a:pt x="12084" y="1159"/>
                    <a:pt x="12005" y="1159"/>
                  </a:cubicBezTo>
                  <a:cubicBezTo>
                    <a:pt x="12000" y="1159"/>
                    <a:pt x="11995" y="1159"/>
                    <a:pt x="11990" y="1159"/>
                  </a:cubicBezTo>
                  <a:lnTo>
                    <a:pt x="11990" y="1159"/>
                  </a:lnTo>
                  <a:cubicBezTo>
                    <a:pt x="11943" y="1121"/>
                    <a:pt x="11840" y="1038"/>
                    <a:pt x="11736" y="955"/>
                  </a:cubicBezTo>
                  <a:cubicBezTo>
                    <a:pt x="11511" y="787"/>
                    <a:pt x="11202" y="562"/>
                    <a:pt x="10837" y="365"/>
                  </a:cubicBezTo>
                  <a:cubicBezTo>
                    <a:pt x="10472" y="169"/>
                    <a:pt x="10051" y="0"/>
                    <a:pt x="9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216;p64"/>
            <p:cNvSpPr/>
            <p:nvPr/>
          </p:nvSpPr>
          <p:spPr>
            <a:xfrm>
              <a:off x="3253400" y="2545500"/>
              <a:ext cx="71625" cy="89550"/>
            </a:xfrm>
            <a:custGeom>
              <a:avLst/>
              <a:gdLst/>
              <a:ahLst/>
              <a:cxnLst/>
              <a:rect l="l" t="t" r="r" b="b"/>
              <a:pathLst>
                <a:path w="2865" h="3582" extrusionOk="0">
                  <a:moveTo>
                    <a:pt x="1093" y="1"/>
                  </a:moveTo>
                  <a:cubicBezTo>
                    <a:pt x="1007" y="1"/>
                    <a:pt x="924" y="23"/>
                    <a:pt x="843" y="71"/>
                  </a:cubicBezTo>
                  <a:cubicBezTo>
                    <a:pt x="1" y="604"/>
                    <a:pt x="618" y="2513"/>
                    <a:pt x="1180" y="3131"/>
                  </a:cubicBezTo>
                  <a:cubicBezTo>
                    <a:pt x="1479" y="3460"/>
                    <a:pt x="1809" y="3582"/>
                    <a:pt x="2095" y="3582"/>
                  </a:cubicBezTo>
                  <a:cubicBezTo>
                    <a:pt x="2347" y="3582"/>
                    <a:pt x="2564" y="3487"/>
                    <a:pt x="2696" y="3356"/>
                  </a:cubicBezTo>
                  <a:lnTo>
                    <a:pt x="2864" y="1952"/>
                  </a:lnTo>
                  <a:cubicBezTo>
                    <a:pt x="2864" y="1952"/>
                    <a:pt x="1900" y="1"/>
                    <a:pt x="1093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217;p64"/>
            <p:cNvSpPr/>
            <p:nvPr/>
          </p:nvSpPr>
          <p:spPr>
            <a:xfrm>
              <a:off x="3258325" y="2540250"/>
              <a:ext cx="73725" cy="100375"/>
            </a:xfrm>
            <a:custGeom>
              <a:avLst/>
              <a:gdLst/>
              <a:ahLst/>
              <a:cxnLst/>
              <a:rect l="l" t="t" r="r" b="b"/>
              <a:pathLst>
                <a:path w="2949" h="4015" extrusionOk="0">
                  <a:moveTo>
                    <a:pt x="899" y="0"/>
                  </a:moveTo>
                  <a:cubicBezTo>
                    <a:pt x="786" y="0"/>
                    <a:pt x="646" y="28"/>
                    <a:pt x="534" y="84"/>
                  </a:cubicBezTo>
                  <a:cubicBezTo>
                    <a:pt x="337" y="225"/>
                    <a:pt x="197" y="393"/>
                    <a:pt x="113" y="590"/>
                  </a:cubicBezTo>
                  <a:cubicBezTo>
                    <a:pt x="28" y="786"/>
                    <a:pt x="0" y="1011"/>
                    <a:pt x="0" y="1236"/>
                  </a:cubicBezTo>
                  <a:cubicBezTo>
                    <a:pt x="0" y="1657"/>
                    <a:pt x="113" y="2106"/>
                    <a:pt x="253" y="2499"/>
                  </a:cubicBezTo>
                  <a:cubicBezTo>
                    <a:pt x="421" y="2892"/>
                    <a:pt x="590" y="3257"/>
                    <a:pt x="814" y="3481"/>
                  </a:cubicBezTo>
                  <a:cubicBezTo>
                    <a:pt x="1151" y="3875"/>
                    <a:pt x="1544" y="4015"/>
                    <a:pt x="1909" y="4015"/>
                  </a:cubicBezTo>
                  <a:cubicBezTo>
                    <a:pt x="2218" y="4015"/>
                    <a:pt x="2499" y="3903"/>
                    <a:pt x="2667" y="3734"/>
                  </a:cubicBezTo>
                  <a:cubicBezTo>
                    <a:pt x="2752" y="3622"/>
                    <a:pt x="2780" y="3481"/>
                    <a:pt x="2667" y="3397"/>
                  </a:cubicBezTo>
                  <a:cubicBezTo>
                    <a:pt x="2625" y="3355"/>
                    <a:pt x="2569" y="3334"/>
                    <a:pt x="2513" y="3334"/>
                  </a:cubicBezTo>
                  <a:cubicBezTo>
                    <a:pt x="2457" y="3334"/>
                    <a:pt x="2401" y="3355"/>
                    <a:pt x="2359" y="3397"/>
                  </a:cubicBezTo>
                  <a:cubicBezTo>
                    <a:pt x="2286" y="3470"/>
                    <a:pt x="2149" y="3543"/>
                    <a:pt x="1987" y="3543"/>
                  </a:cubicBezTo>
                  <a:cubicBezTo>
                    <a:pt x="1961" y="3543"/>
                    <a:pt x="1936" y="3541"/>
                    <a:pt x="1909" y="3538"/>
                  </a:cubicBezTo>
                  <a:cubicBezTo>
                    <a:pt x="1685" y="3538"/>
                    <a:pt x="1432" y="3453"/>
                    <a:pt x="1151" y="3173"/>
                  </a:cubicBezTo>
                  <a:cubicBezTo>
                    <a:pt x="1011" y="3004"/>
                    <a:pt x="843" y="2695"/>
                    <a:pt x="702" y="2330"/>
                  </a:cubicBezTo>
                  <a:cubicBezTo>
                    <a:pt x="562" y="1965"/>
                    <a:pt x="478" y="1572"/>
                    <a:pt x="478" y="1236"/>
                  </a:cubicBezTo>
                  <a:cubicBezTo>
                    <a:pt x="478" y="1067"/>
                    <a:pt x="506" y="899"/>
                    <a:pt x="562" y="758"/>
                  </a:cubicBezTo>
                  <a:cubicBezTo>
                    <a:pt x="590" y="646"/>
                    <a:pt x="674" y="562"/>
                    <a:pt x="786" y="506"/>
                  </a:cubicBezTo>
                  <a:cubicBezTo>
                    <a:pt x="814" y="477"/>
                    <a:pt x="871" y="449"/>
                    <a:pt x="899" y="449"/>
                  </a:cubicBezTo>
                  <a:cubicBezTo>
                    <a:pt x="1011" y="449"/>
                    <a:pt x="1179" y="534"/>
                    <a:pt x="1376" y="702"/>
                  </a:cubicBezTo>
                  <a:cubicBezTo>
                    <a:pt x="1657" y="955"/>
                    <a:pt x="1937" y="1348"/>
                    <a:pt x="2134" y="1657"/>
                  </a:cubicBezTo>
                  <a:cubicBezTo>
                    <a:pt x="2246" y="1825"/>
                    <a:pt x="2330" y="1965"/>
                    <a:pt x="2387" y="2078"/>
                  </a:cubicBezTo>
                  <a:cubicBezTo>
                    <a:pt x="2415" y="2134"/>
                    <a:pt x="2443" y="2190"/>
                    <a:pt x="2443" y="2218"/>
                  </a:cubicBezTo>
                  <a:lnTo>
                    <a:pt x="2471" y="2246"/>
                  </a:lnTo>
                  <a:cubicBezTo>
                    <a:pt x="2512" y="2328"/>
                    <a:pt x="2598" y="2381"/>
                    <a:pt x="2686" y="2381"/>
                  </a:cubicBezTo>
                  <a:cubicBezTo>
                    <a:pt x="2717" y="2381"/>
                    <a:pt x="2750" y="2374"/>
                    <a:pt x="2780" y="2358"/>
                  </a:cubicBezTo>
                  <a:cubicBezTo>
                    <a:pt x="2892" y="2302"/>
                    <a:pt x="2948" y="2162"/>
                    <a:pt x="2892" y="2050"/>
                  </a:cubicBezTo>
                  <a:cubicBezTo>
                    <a:pt x="2892" y="2050"/>
                    <a:pt x="2639" y="1544"/>
                    <a:pt x="2274" y="1039"/>
                  </a:cubicBezTo>
                  <a:cubicBezTo>
                    <a:pt x="2106" y="814"/>
                    <a:pt x="1909" y="562"/>
                    <a:pt x="1685" y="337"/>
                  </a:cubicBezTo>
                  <a:cubicBezTo>
                    <a:pt x="1460" y="141"/>
                    <a:pt x="1207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218;p64"/>
            <p:cNvSpPr/>
            <p:nvPr/>
          </p:nvSpPr>
          <p:spPr>
            <a:xfrm>
              <a:off x="3096175" y="2715150"/>
              <a:ext cx="256925" cy="96750"/>
            </a:xfrm>
            <a:custGeom>
              <a:avLst/>
              <a:gdLst/>
              <a:ahLst/>
              <a:cxnLst/>
              <a:rect l="l" t="t" r="r" b="b"/>
              <a:pathLst>
                <a:path w="10277" h="3870" extrusionOk="0">
                  <a:moveTo>
                    <a:pt x="5011" y="0"/>
                  </a:moveTo>
                  <a:cubicBezTo>
                    <a:pt x="3592" y="0"/>
                    <a:pt x="2176" y="434"/>
                    <a:pt x="1517" y="1006"/>
                  </a:cubicBezTo>
                  <a:cubicBezTo>
                    <a:pt x="675" y="1735"/>
                    <a:pt x="113" y="3195"/>
                    <a:pt x="113" y="3195"/>
                  </a:cubicBezTo>
                  <a:lnTo>
                    <a:pt x="1" y="3869"/>
                  </a:lnTo>
                  <a:cubicBezTo>
                    <a:pt x="1" y="3869"/>
                    <a:pt x="2247" y="3027"/>
                    <a:pt x="5447" y="3027"/>
                  </a:cubicBezTo>
                  <a:cubicBezTo>
                    <a:pt x="8648" y="3027"/>
                    <a:pt x="10276" y="3813"/>
                    <a:pt x="10276" y="3813"/>
                  </a:cubicBezTo>
                  <a:cubicBezTo>
                    <a:pt x="10276" y="3813"/>
                    <a:pt x="9996" y="2522"/>
                    <a:pt x="9659" y="1735"/>
                  </a:cubicBezTo>
                  <a:cubicBezTo>
                    <a:pt x="9322" y="949"/>
                    <a:pt x="7918" y="444"/>
                    <a:pt x="6177" y="107"/>
                  </a:cubicBezTo>
                  <a:cubicBezTo>
                    <a:pt x="5799" y="34"/>
                    <a:pt x="5405" y="0"/>
                    <a:pt x="5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219;p64"/>
            <p:cNvSpPr/>
            <p:nvPr/>
          </p:nvSpPr>
          <p:spPr>
            <a:xfrm>
              <a:off x="3089875" y="2709400"/>
              <a:ext cx="269550" cy="108575"/>
            </a:xfrm>
            <a:custGeom>
              <a:avLst/>
              <a:gdLst/>
              <a:ahLst/>
              <a:cxnLst/>
              <a:rect l="l" t="t" r="r" b="b"/>
              <a:pathLst>
                <a:path w="10782" h="4343" extrusionOk="0">
                  <a:moveTo>
                    <a:pt x="5250" y="478"/>
                  </a:moveTo>
                  <a:cubicBezTo>
                    <a:pt x="5643" y="478"/>
                    <a:pt x="6036" y="506"/>
                    <a:pt x="6401" y="562"/>
                  </a:cubicBezTo>
                  <a:cubicBezTo>
                    <a:pt x="7244" y="730"/>
                    <a:pt x="8030" y="955"/>
                    <a:pt x="8619" y="1207"/>
                  </a:cubicBezTo>
                  <a:cubicBezTo>
                    <a:pt x="9209" y="1460"/>
                    <a:pt x="9574" y="1769"/>
                    <a:pt x="9714" y="2050"/>
                  </a:cubicBezTo>
                  <a:cubicBezTo>
                    <a:pt x="9855" y="2443"/>
                    <a:pt x="10023" y="2948"/>
                    <a:pt x="10135" y="3369"/>
                  </a:cubicBezTo>
                  <a:cubicBezTo>
                    <a:pt x="10165" y="3473"/>
                    <a:pt x="10195" y="3578"/>
                    <a:pt x="10220" y="3673"/>
                  </a:cubicBezTo>
                  <a:lnTo>
                    <a:pt x="10220" y="3673"/>
                  </a:lnTo>
                  <a:cubicBezTo>
                    <a:pt x="9538" y="3434"/>
                    <a:pt x="8028" y="3032"/>
                    <a:pt x="5699" y="3032"/>
                  </a:cubicBezTo>
                  <a:cubicBezTo>
                    <a:pt x="3223" y="3032"/>
                    <a:pt x="1315" y="3519"/>
                    <a:pt x="543" y="3765"/>
                  </a:cubicBezTo>
                  <a:lnTo>
                    <a:pt x="543" y="3765"/>
                  </a:lnTo>
                  <a:lnTo>
                    <a:pt x="590" y="3481"/>
                  </a:lnTo>
                  <a:lnTo>
                    <a:pt x="577" y="3478"/>
                  </a:lnTo>
                  <a:lnTo>
                    <a:pt x="577" y="3478"/>
                  </a:lnTo>
                  <a:lnTo>
                    <a:pt x="590" y="3453"/>
                  </a:lnTo>
                  <a:cubicBezTo>
                    <a:pt x="702" y="3173"/>
                    <a:pt x="1236" y="1994"/>
                    <a:pt x="1909" y="1404"/>
                  </a:cubicBezTo>
                  <a:cubicBezTo>
                    <a:pt x="2218" y="1151"/>
                    <a:pt x="2695" y="927"/>
                    <a:pt x="3285" y="758"/>
                  </a:cubicBezTo>
                  <a:cubicBezTo>
                    <a:pt x="3875" y="562"/>
                    <a:pt x="4576" y="478"/>
                    <a:pt x="5250" y="478"/>
                  </a:cubicBezTo>
                  <a:close/>
                  <a:moveTo>
                    <a:pt x="5250" y="0"/>
                  </a:moveTo>
                  <a:cubicBezTo>
                    <a:pt x="4520" y="0"/>
                    <a:pt x="3790" y="113"/>
                    <a:pt x="3173" y="309"/>
                  </a:cubicBezTo>
                  <a:cubicBezTo>
                    <a:pt x="2527" y="478"/>
                    <a:pt x="1994" y="730"/>
                    <a:pt x="1601" y="1067"/>
                  </a:cubicBezTo>
                  <a:cubicBezTo>
                    <a:pt x="1151" y="1460"/>
                    <a:pt x="786" y="2022"/>
                    <a:pt x="534" y="2499"/>
                  </a:cubicBezTo>
                  <a:cubicBezTo>
                    <a:pt x="281" y="2976"/>
                    <a:pt x="141" y="3341"/>
                    <a:pt x="141" y="3341"/>
                  </a:cubicBezTo>
                  <a:lnTo>
                    <a:pt x="113" y="3397"/>
                  </a:lnTo>
                  <a:lnTo>
                    <a:pt x="0" y="4071"/>
                  </a:lnTo>
                  <a:cubicBezTo>
                    <a:pt x="0" y="4155"/>
                    <a:pt x="28" y="4240"/>
                    <a:pt x="85" y="4296"/>
                  </a:cubicBezTo>
                  <a:cubicBezTo>
                    <a:pt x="134" y="4329"/>
                    <a:pt x="183" y="4342"/>
                    <a:pt x="233" y="4342"/>
                  </a:cubicBezTo>
                  <a:cubicBezTo>
                    <a:pt x="267" y="4342"/>
                    <a:pt x="302" y="4335"/>
                    <a:pt x="337" y="4324"/>
                  </a:cubicBezTo>
                  <a:cubicBezTo>
                    <a:pt x="590" y="4240"/>
                    <a:pt x="2724" y="3510"/>
                    <a:pt x="5699" y="3510"/>
                  </a:cubicBezTo>
                  <a:cubicBezTo>
                    <a:pt x="7300" y="3510"/>
                    <a:pt x="8479" y="3706"/>
                    <a:pt x="9265" y="3875"/>
                  </a:cubicBezTo>
                  <a:cubicBezTo>
                    <a:pt x="9658" y="3987"/>
                    <a:pt x="9967" y="4071"/>
                    <a:pt x="10163" y="4155"/>
                  </a:cubicBezTo>
                  <a:cubicBezTo>
                    <a:pt x="10248" y="4183"/>
                    <a:pt x="10332" y="4211"/>
                    <a:pt x="10388" y="4240"/>
                  </a:cubicBezTo>
                  <a:lnTo>
                    <a:pt x="10416" y="4268"/>
                  </a:lnTo>
                  <a:lnTo>
                    <a:pt x="10444" y="4268"/>
                  </a:lnTo>
                  <a:cubicBezTo>
                    <a:pt x="10479" y="4279"/>
                    <a:pt x="10514" y="4286"/>
                    <a:pt x="10549" y="4286"/>
                  </a:cubicBezTo>
                  <a:cubicBezTo>
                    <a:pt x="10598" y="4286"/>
                    <a:pt x="10647" y="4272"/>
                    <a:pt x="10697" y="4240"/>
                  </a:cubicBezTo>
                  <a:cubicBezTo>
                    <a:pt x="10753" y="4183"/>
                    <a:pt x="10781" y="4099"/>
                    <a:pt x="10781" y="4015"/>
                  </a:cubicBezTo>
                  <a:cubicBezTo>
                    <a:pt x="10781" y="3987"/>
                    <a:pt x="10500" y="2695"/>
                    <a:pt x="10135" y="1881"/>
                  </a:cubicBezTo>
                  <a:cubicBezTo>
                    <a:pt x="9911" y="1404"/>
                    <a:pt x="9433" y="1039"/>
                    <a:pt x="8788" y="758"/>
                  </a:cubicBezTo>
                  <a:cubicBezTo>
                    <a:pt x="8170" y="506"/>
                    <a:pt x="7356" y="281"/>
                    <a:pt x="6486" y="113"/>
                  </a:cubicBezTo>
                  <a:cubicBezTo>
                    <a:pt x="6093" y="28"/>
                    <a:pt x="5671" y="0"/>
                    <a:pt x="5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220;p64"/>
            <p:cNvSpPr/>
            <p:nvPr/>
          </p:nvSpPr>
          <p:spPr>
            <a:xfrm>
              <a:off x="2812625" y="5107575"/>
              <a:ext cx="230250" cy="130200"/>
            </a:xfrm>
            <a:custGeom>
              <a:avLst/>
              <a:gdLst/>
              <a:ahLst/>
              <a:cxnLst/>
              <a:rect l="l" t="t" r="r" b="b"/>
              <a:pathLst>
                <a:path w="9210" h="5208" extrusionOk="0">
                  <a:moveTo>
                    <a:pt x="2579" y="0"/>
                  </a:moveTo>
                  <a:cubicBezTo>
                    <a:pt x="2040" y="0"/>
                    <a:pt x="1483" y="27"/>
                    <a:pt x="1124" y="117"/>
                  </a:cubicBezTo>
                  <a:cubicBezTo>
                    <a:pt x="225" y="342"/>
                    <a:pt x="1" y="1128"/>
                    <a:pt x="394" y="1689"/>
                  </a:cubicBezTo>
                  <a:cubicBezTo>
                    <a:pt x="787" y="2251"/>
                    <a:pt x="1629" y="3261"/>
                    <a:pt x="2191" y="3711"/>
                  </a:cubicBezTo>
                  <a:cubicBezTo>
                    <a:pt x="2752" y="4160"/>
                    <a:pt x="4549" y="4384"/>
                    <a:pt x="5335" y="4777"/>
                  </a:cubicBezTo>
                  <a:cubicBezTo>
                    <a:pt x="5783" y="5002"/>
                    <a:pt x="6287" y="5208"/>
                    <a:pt x="6835" y="5208"/>
                  </a:cubicBezTo>
                  <a:cubicBezTo>
                    <a:pt x="7247" y="5208"/>
                    <a:pt x="7684" y="5091"/>
                    <a:pt x="8142" y="4777"/>
                  </a:cubicBezTo>
                  <a:cubicBezTo>
                    <a:pt x="9209" y="4047"/>
                    <a:pt x="8592" y="1296"/>
                    <a:pt x="8592" y="1296"/>
                  </a:cubicBezTo>
                  <a:lnTo>
                    <a:pt x="8592" y="1296"/>
                  </a:lnTo>
                  <a:cubicBezTo>
                    <a:pt x="8592" y="1296"/>
                    <a:pt x="8272" y="1350"/>
                    <a:pt x="7780" y="1350"/>
                  </a:cubicBezTo>
                  <a:cubicBezTo>
                    <a:pt x="6858" y="1350"/>
                    <a:pt x="5328" y="1159"/>
                    <a:pt x="4156" y="61"/>
                  </a:cubicBezTo>
                  <a:cubicBezTo>
                    <a:pt x="4156" y="61"/>
                    <a:pt x="3388" y="0"/>
                    <a:pt x="2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221;p64"/>
            <p:cNvSpPr/>
            <p:nvPr/>
          </p:nvSpPr>
          <p:spPr>
            <a:xfrm>
              <a:off x="2811925" y="5102075"/>
              <a:ext cx="226025" cy="141800"/>
            </a:xfrm>
            <a:custGeom>
              <a:avLst/>
              <a:gdLst/>
              <a:ahLst/>
              <a:cxnLst/>
              <a:rect l="l" t="t" r="r" b="b"/>
              <a:pathLst>
                <a:path w="9041" h="5672" extrusionOk="0">
                  <a:moveTo>
                    <a:pt x="2612" y="449"/>
                  </a:moveTo>
                  <a:cubicBezTo>
                    <a:pt x="3005" y="449"/>
                    <a:pt x="3398" y="477"/>
                    <a:pt x="3679" y="477"/>
                  </a:cubicBezTo>
                  <a:cubicBezTo>
                    <a:pt x="3863" y="494"/>
                    <a:pt x="3998" y="501"/>
                    <a:pt x="4076" y="504"/>
                  </a:cubicBezTo>
                  <a:lnTo>
                    <a:pt x="4076" y="504"/>
                  </a:lnTo>
                  <a:cubicBezTo>
                    <a:pt x="5329" y="1607"/>
                    <a:pt x="6866" y="1797"/>
                    <a:pt x="7805" y="1797"/>
                  </a:cubicBezTo>
                  <a:cubicBezTo>
                    <a:pt x="8075" y="1797"/>
                    <a:pt x="8287" y="1783"/>
                    <a:pt x="8435" y="1768"/>
                  </a:cubicBezTo>
                  <a:lnTo>
                    <a:pt x="8435" y="1768"/>
                  </a:lnTo>
                  <a:cubicBezTo>
                    <a:pt x="8490" y="2045"/>
                    <a:pt x="8564" y="2597"/>
                    <a:pt x="8564" y="3173"/>
                  </a:cubicBezTo>
                  <a:cubicBezTo>
                    <a:pt x="8564" y="3509"/>
                    <a:pt x="8535" y="3874"/>
                    <a:pt x="8451" y="4155"/>
                  </a:cubicBezTo>
                  <a:cubicBezTo>
                    <a:pt x="8367" y="4464"/>
                    <a:pt x="8227" y="4689"/>
                    <a:pt x="8058" y="4801"/>
                  </a:cubicBezTo>
                  <a:cubicBezTo>
                    <a:pt x="7609" y="5110"/>
                    <a:pt x="7244" y="5194"/>
                    <a:pt x="6879" y="5194"/>
                  </a:cubicBezTo>
                  <a:cubicBezTo>
                    <a:pt x="6374" y="5194"/>
                    <a:pt x="5896" y="5025"/>
                    <a:pt x="5475" y="4801"/>
                  </a:cubicBezTo>
                  <a:cubicBezTo>
                    <a:pt x="5026" y="4576"/>
                    <a:pt x="4380" y="4436"/>
                    <a:pt x="3763" y="4267"/>
                  </a:cubicBezTo>
                  <a:cubicBezTo>
                    <a:pt x="3454" y="4183"/>
                    <a:pt x="3173" y="4099"/>
                    <a:pt x="2920" y="4015"/>
                  </a:cubicBezTo>
                  <a:cubicBezTo>
                    <a:pt x="2668" y="3931"/>
                    <a:pt x="2471" y="3846"/>
                    <a:pt x="2359" y="3762"/>
                  </a:cubicBezTo>
                  <a:cubicBezTo>
                    <a:pt x="1826" y="3341"/>
                    <a:pt x="983" y="2330"/>
                    <a:pt x="618" y="1769"/>
                  </a:cubicBezTo>
                  <a:cubicBezTo>
                    <a:pt x="506" y="1628"/>
                    <a:pt x="478" y="1488"/>
                    <a:pt x="478" y="1348"/>
                  </a:cubicBezTo>
                  <a:cubicBezTo>
                    <a:pt x="478" y="1179"/>
                    <a:pt x="506" y="1011"/>
                    <a:pt x="646" y="898"/>
                  </a:cubicBezTo>
                  <a:cubicBezTo>
                    <a:pt x="759" y="758"/>
                    <a:pt x="927" y="618"/>
                    <a:pt x="1208" y="562"/>
                  </a:cubicBezTo>
                  <a:cubicBezTo>
                    <a:pt x="1517" y="477"/>
                    <a:pt x="2078" y="449"/>
                    <a:pt x="2612" y="449"/>
                  </a:cubicBezTo>
                  <a:close/>
                  <a:moveTo>
                    <a:pt x="2612" y="0"/>
                  </a:moveTo>
                  <a:cubicBezTo>
                    <a:pt x="2050" y="0"/>
                    <a:pt x="1489" y="0"/>
                    <a:pt x="1096" y="112"/>
                  </a:cubicBezTo>
                  <a:cubicBezTo>
                    <a:pt x="731" y="197"/>
                    <a:pt x="478" y="365"/>
                    <a:pt x="281" y="590"/>
                  </a:cubicBezTo>
                  <a:cubicBezTo>
                    <a:pt x="85" y="814"/>
                    <a:pt x="1" y="1067"/>
                    <a:pt x="1" y="1348"/>
                  </a:cubicBezTo>
                  <a:cubicBezTo>
                    <a:pt x="1" y="1600"/>
                    <a:pt x="85" y="1825"/>
                    <a:pt x="225" y="2050"/>
                  </a:cubicBezTo>
                  <a:cubicBezTo>
                    <a:pt x="646" y="2639"/>
                    <a:pt x="1461" y="3650"/>
                    <a:pt x="2078" y="4127"/>
                  </a:cubicBezTo>
                  <a:cubicBezTo>
                    <a:pt x="2247" y="4267"/>
                    <a:pt x="2499" y="4352"/>
                    <a:pt x="2752" y="4464"/>
                  </a:cubicBezTo>
                  <a:cubicBezTo>
                    <a:pt x="3173" y="4604"/>
                    <a:pt x="3650" y="4717"/>
                    <a:pt x="4128" y="4829"/>
                  </a:cubicBezTo>
                  <a:cubicBezTo>
                    <a:pt x="4577" y="4969"/>
                    <a:pt x="4998" y="5082"/>
                    <a:pt x="5251" y="5222"/>
                  </a:cubicBezTo>
                  <a:cubicBezTo>
                    <a:pt x="5728" y="5447"/>
                    <a:pt x="6261" y="5671"/>
                    <a:pt x="6879" y="5671"/>
                  </a:cubicBezTo>
                  <a:cubicBezTo>
                    <a:pt x="7328" y="5671"/>
                    <a:pt x="7805" y="5531"/>
                    <a:pt x="8311" y="5194"/>
                  </a:cubicBezTo>
                  <a:cubicBezTo>
                    <a:pt x="8620" y="4997"/>
                    <a:pt x="8788" y="4660"/>
                    <a:pt x="8900" y="4296"/>
                  </a:cubicBezTo>
                  <a:cubicBezTo>
                    <a:pt x="9013" y="3931"/>
                    <a:pt x="9041" y="3538"/>
                    <a:pt x="9041" y="3173"/>
                  </a:cubicBezTo>
                  <a:cubicBezTo>
                    <a:pt x="9041" y="2274"/>
                    <a:pt x="8872" y="1488"/>
                    <a:pt x="8844" y="1460"/>
                  </a:cubicBezTo>
                  <a:cubicBezTo>
                    <a:pt x="8844" y="1362"/>
                    <a:pt x="8738" y="1286"/>
                    <a:pt x="8637" y="1286"/>
                  </a:cubicBezTo>
                  <a:cubicBezTo>
                    <a:pt x="8622" y="1286"/>
                    <a:pt x="8606" y="1288"/>
                    <a:pt x="8592" y="1292"/>
                  </a:cubicBezTo>
                  <a:lnTo>
                    <a:pt x="8535" y="1292"/>
                  </a:lnTo>
                  <a:cubicBezTo>
                    <a:pt x="8423" y="1320"/>
                    <a:pt x="8170" y="1348"/>
                    <a:pt x="7805" y="1348"/>
                  </a:cubicBezTo>
                  <a:cubicBezTo>
                    <a:pt x="6935" y="1348"/>
                    <a:pt x="5447" y="1151"/>
                    <a:pt x="4352" y="112"/>
                  </a:cubicBezTo>
                  <a:cubicBezTo>
                    <a:pt x="4296" y="84"/>
                    <a:pt x="4268" y="56"/>
                    <a:pt x="4212" y="56"/>
                  </a:cubicBezTo>
                  <a:cubicBezTo>
                    <a:pt x="4212" y="56"/>
                    <a:pt x="3426" y="0"/>
                    <a:pt x="2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222;p64"/>
            <p:cNvSpPr/>
            <p:nvPr/>
          </p:nvSpPr>
          <p:spPr>
            <a:xfrm>
              <a:off x="2816150" y="5125225"/>
              <a:ext cx="209875" cy="112550"/>
            </a:xfrm>
            <a:custGeom>
              <a:avLst/>
              <a:gdLst/>
              <a:ahLst/>
              <a:cxnLst/>
              <a:rect l="l" t="t" r="r" b="b"/>
              <a:pathLst>
                <a:path w="8395" h="4502" extrusionOk="0">
                  <a:moveTo>
                    <a:pt x="169" y="1"/>
                  </a:moveTo>
                  <a:lnTo>
                    <a:pt x="169" y="1"/>
                  </a:lnTo>
                  <a:cubicBezTo>
                    <a:pt x="0" y="309"/>
                    <a:pt x="28" y="674"/>
                    <a:pt x="253" y="983"/>
                  </a:cubicBezTo>
                  <a:cubicBezTo>
                    <a:pt x="646" y="1545"/>
                    <a:pt x="1488" y="2555"/>
                    <a:pt x="2050" y="3005"/>
                  </a:cubicBezTo>
                  <a:cubicBezTo>
                    <a:pt x="2611" y="3454"/>
                    <a:pt x="4408" y="3678"/>
                    <a:pt x="5194" y="4071"/>
                  </a:cubicBezTo>
                  <a:cubicBezTo>
                    <a:pt x="5642" y="4296"/>
                    <a:pt x="6146" y="4502"/>
                    <a:pt x="6694" y="4502"/>
                  </a:cubicBezTo>
                  <a:cubicBezTo>
                    <a:pt x="7106" y="4502"/>
                    <a:pt x="7543" y="4385"/>
                    <a:pt x="8001" y="4071"/>
                  </a:cubicBezTo>
                  <a:cubicBezTo>
                    <a:pt x="8170" y="3959"/>
                    <a:pt x="8310" y="3791"/>
                    <a:pt x="8395" y="3594"/>
                  </a:cubicBezTo>
                  <a:lnTo>
                    <a:pt x="8395" y="3594"/>
                  </a:lnTo>
                  <a:cubicBezTo>
                    <a:pt x="8001" y="3734"/>
                    <a:pt x="7608" y="3847"/>
                    <a:pt x="7272" y="3903"/>
                  </a:cubicBezTo>
                  <a:cubicBezTo>
                    <a:pt x="7141" y="3925"/>
                    <a:pt x="6996" y="3935"/>
                    <a:pt x="6840" y="3935"/>
                  </a:cubicBezTo>
                  <a:cubicBezTo>
                    <a:pt x="5786" y="3935"/>
                    <a:pt x="4198" y="3457"/>
                    <a:pt x="2780" y="2724"/>
                  </a:cubicBezTo>
                  <a:cubicBezTo>
                    <a:pt x="1629" y="2134"/>
                    <a:pt x="646" y="759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223;p64"/>
            <p:cNvSpPr/>
            <p:nvPr/>
          </p:nvSpPr>
          <p:spPr>
            <a:xfrm>
              <a:off x="2811925" y="5119425"/>
              <a:ext cx="220425" cy="124450"/>
            </a:xfrm>
            <a:custGeom>
              <a:avLst/>
              <a:gdLst/>
              <a:ahLst/>
              <a:cxnLst/>
              <a:rect l="l" t="t" r="r" b="b"/>
              <a:pathLst>
                <a:path w="8817" h="4978" extrusionOk="0">
                  <a:moveTo>
                    <a:pt x="527" y="923"/>
                  </a:moveTo>
                  <a:lnTo>
                    <a:pt x="527" y="923"/>
                  </a:lnTo>
                  <a:cubicBezTo>
                    <a:pt x="1069" y="1699"/>
                    <a:pt x="1866" y="2673"/>
                    <a:pt x="2836" y="3180"/>
                  </a:cubicBezTo>
                  <a:cubicBezTo>
                    <a:pt x="3071" y="3298"/>
                    <a:pt x="3309" y="3409"/>
                    <a:pt x="3548" y="3514"/>
                  </a:cubicBezTo>
                  <a:lnTo>
                    <a:pt x="3548" y="3514"/>
                  </a:lnTo>
                  <a:cubicBezTo>
                    <a:pt x="3323" y="3449"/>
                    <a:pt x="3113" y="3385"/>
                    <a:pt x="2920" y="3321"/>
                  </a:cubicBezTo>
                  <a:cubicBezTo>
                    <a:pt x="2668" y="3237"/>
                    <a:pt x="2471" y="3152"/>
                    <a:pt x="2359" y="3068"/>
                  </a:cubicBezTo>
                  <a:cubicBezTo>
                    <a:pt x="1826" y="2647"/>
                    <a:pt x="983" y="1636"/>
                    <a:pt x="618" y="1075"/>
                  </a:cubicBezTo>
                  <a:cubicBezTo>
                    <a:pt x="578" y="1024"/>
                    <a:pt x="548" y="974"/>
                    <a:pt x="527" y="923"/>
                  </a:cubicBezTo>
                  <a:close/>
                  <a:moveTo>
                    <a:pt x="5819" y="4271"/>
                  </a:moveTo>
                  <a:cubicBezTo>
                    <a:pt x="6254" y="4364"/>
                    <a:pt x="6661" y="4416"/>
                    <a:pt x="7019" y="4416"/>
                  </a:cubicBezTo>
                  <a:cubicBezTo>
                    <a:pt x="7188" y="4416"/>
                    <a:pt x="7328" y="4388"/>
                    <a:pt x="7497" y="4388"/>
                  </a:cubicBezTo>
                  <a:cubicBezTo>
                    <a:pt x="7528" y="4380"/>
                    <a:pt x="7560" y="4372"/>
                    <a:pt x="7593" y="4363"/>
                  </a:cubicBezTo>
                  <a:lnTo>
                    <a:pt x="7593" y="4363"/>
                  </a:lnTo>
                  <a:cubicBezTo>
                    <a:pt x="7341" y="4466"/>
                    <a:pt x="7110" y="4500"/>
                    <a:pt x="6879" y="4500"/>
                  </a:cubicBezTo>
                  <a:cubicBezTo>
                    <a:pt x="6507" y="4500"/>
                    <a:pt x="6150" y="4408"/>
                    <a:pt x="5819" y="4271"/>
                  </a:cubicBezTo>
                  <a:close/>
                  <a:moveTo>
                    <a:pt x="382" y="1"/>
                  </a:moveTo>
                  <a:cubicBezTo>
                    <a:pt x="367" y="1"/>
                    <a:pt x="353" y="3"/>
                    <a:pt x="338" y="8"/>
                  </a:cubicBezTo>
                  <a:cubicBezTo>
                    <a:pt x="253" y="8"/>
                    <a:pt x="169" y="36"/>
                    <a:pt x="141" y="120"/>
                  </a:cubicBezTo>
                  <a:cubicBezTo>
                    <a:pt x="57" y="289"/>
                    <a:pt x="1" y="485"/>
                    <a:pt x="1" y="654"/>
                  </a:cubicBezTo>
                  <a:cubicBezTo>
                    <a:pt x="1" y="906"/>
                    <a:pt x="85" y="1131"/>
                    <a:pt x="225" y="1356"/>
                  </a:cubicBezTo>
                  <a:cubicBezTo>
                    <a:pt x="646" y="1945"/>
                    <a:pt x="1461" y="2956"/>
                    <a:pt x="2078" y="3433"/>
                  </a:cubicBezTo>
                  <a:cubicBezTo>
                    <a:pt x="2247" y="3573"/>
                    <a:pt x="2499" y="3658"/>
                    <a:pt x="2752" y="3770"/>
                  </a:cubicBezTo>
                  <a:cubicBezTo>
                    <a:pt x="3173" y="3910"/>
                    <a:pt x="3650" y="4023"/>
                    <a:pt x="4128" y="4135"/>
                  </a:cubicBezTo>
                  <a:cubicBezTo>
                    <a:pt x="4577" y="4275"/>
                    <a:pt x="4998" y="4388"/>
                    <a:pt x="5251" y="4528"/>
                  </a:cubicBezTo>
                  <a:cubicBezTo>
                    <a:pt x="5728" y="4753"/>
                    <a:pt x="6261" y="4977"/>
                    <a:pt x="6879" y="4977"/>
                  </a:cubicBezTo>
                  <a:cubicBezTo>
                    <a:pt x="7328" y="4977"/>
                    <a:pt x="7805" y="4837"/>
                    <a:pt x="8311" y="4500"/>
                  </a:cubicBezTo>
                  <a:cubicBezTo>
                    <a:pt x="8535" y="4360"/>
                    <a:pt x="8676" y="4163"/>
                    <a:pt x="8760" y="3938"/>
                  </a:cubicBezTo>
                  <a:cubicBezTo>
                    <a:pt x="8816" y="3854"/>
                    <a:pt x="8788" y="3742"/>
                    <a:pt x="8732" y="3686"/>
                  </a:cubicBezTo>
                  <a:cubicBezTo>
                    <a:pt x="8696" y="3631"/>
                    <a:pt x="8636" y="3600"/>
                    <a:pt x="8576" y="3600"/>
                  </a:cubicBezTo>
                  <a:cubicBezTo>
                    <a:pt x="8542" y="3600"/>
                    <a:pt x="8509" y="3610"/>
                    <a:pt x="8479" y="3630"/>
                  </a:cubicBezTo>
                  <a:cubicBezTo>
                    <a:pt x="8114" y="3742"/>
                    <a:pt x="7721" y="3854"/>
                    <a:pt x="7412" y="3910"/>
                  </a:cubicBezTo>
                  <a:cubicBezTo>
                    <a:pt x="7300" y="3938"/>
                    <a:pt x="7160" y="3938"/>
                    <a:pt x="7019" y="3938"/>
                  </a:cubicBezTo>
                  <a:cubicBezTo>
                    <a:pt x="6037" y="3938"/>
                    <a:pt x="4437" y="3489"/>
                    <a:pt x="3061" y="2759"/>
                  </a:cubicBezTo>
                  <a:cubicBezTo>
                    <a:pt x="1994" y="2198"/>
                    <a:pt x="1011" y="850"/>
                    <a:pt x="534" y="120"/>
                  </a:cubicBezTo>
                  <a:cubicBezTo>
                    <a:pt x="511" y="51"/>
                    <a:pt x="450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224;p64"/>
            <p:cNvSpPr/>
            <p:nvPr/>
          </p:nvSpPr>
          <p:spPr>
            <a:xfrm>
              <a:off x="3328500" y="5107575"/>
              <a:ext cx="230250" cy="130200"/>
            </a:xfrm>
            <a:custGeom>
              <a:avLst/>
              <a:gdLst/>
              <a:ahLst/>
              <a:cxnLst/>
              <a:rect l="l" t="t" r="r" b="b"/>
              <a:pathLst>
                <a:path w="9210" h="5208" extrusionOk="0">
                  <a:moveTo>
                    <a:pt x="6631" y="0"/>
                  </a:moveTo>
                  <a:cubicBezTo>
                    <a:pt x="5822" y="0"/>
                    <a:pt x="5054" y="61"/>
                    <a:pt x="5054" y="61"/>
                  </a:cubicBezTo>
                  <a:cubicBezTo>
                    <a:pt x="3882" y="1159"/>
                    <a:pt x="2352" y="1350"/>
                    <a:pt x="1430" y="1350"/>
                  </a:cubicBezTo>
                  <a:cubicBezTo>
                    <a:pt x="938" y="1350"/>
                    <a:pt x="618" y="1296"/>
                    <a:pt x="618" y="1296"/>
                  </a:cubicBezTo>
                  <a:lnTo>
                    <a:pt x="618" y="1296"/>
                  </a:lnTo>
                  <a:cubicBezTo>
                    <a:pt x="618" y="1296"/>
                    <a:pt x="1" y="4047"/>
                    <a:pt x="1068" y="4777"/>
                  </a:cubicBezTo>
                  <a:cubicBezTo>
                    <a:pt x="1526" y="5091"/>
                    <a:pt x="1963" y="5208"/>
                    <a:pt x="2376" y="5208"/>
                  </a:cubicBezTo>
                  <a:cubicBezTo>
                    <a:pt x="2923" y="5208"/>
                    <a:pt x="3427" y="5002"/>
                    <a:pt x="3875" y="4777"/>
                  </a:cubicBezTo>
                  <a:cubicBezTo>
                    <a:pt x="4661" y="4384"/>
                    <a:pt x="6458" y="4160"/>
                    <a:pt x="7019" y="3711"/>
                  </a:cubicBezTo>
                  <a:cubicBezTo>
                    <a:pt x="7581" y="3261"/>
                    <a:pt x="8423" y="2251"/>
                    <a:pt x="8816" y="1689"/>
                  </a:cubicBezTo>
                  <a:cubicBezTo>
                    <a:pt x="9209" y="1128"/>
                    <a:pt x="8985" y="342"/>
                    <a:pt x="8086" y="117"/>
                  </a:cubicBezTo>
                  <a:cubicBezTo>
                    <a:pt x="7727" y="27"/>
                    <a:pt x="7170" y="0"/>
                    <a:pt x="6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225;p64"/>
            <p:cNvSpPr/>
            <p:nvPr/>
          </p:nvSpPr>
          <p:spPr>
            <a:xfrm>
              <a:off x="3333425" y="5102075"/>
              <a:ext cx="226025" cy="141800"/>
            </a:xfrm>
            <a:custGeom>
              <a:avLst/>
              <a:gdLst/>
              <a:ahLst/>
              <a:cxnLst/>
              <a:rect l="l" t="t" r="r" b="b"/>
              <a:pathLst>
                <a:path w="9041" h="5672" extrusionOk="0">
                  <a:moveTo>
                    <a:pt x="6429" y="449"/>
                  </a:moveTo>
                  <a:cubicBezTo>
                    <a:pt x="6963" y="449"/>
                    <a:pt x="7524" y="477"/>
                    <a:pt x="7833" y="562"/>
                  </a:cubicBezTo>
                  <a:cubicBezTo>
                    <a:pt x="8114" y="618"/>
                    <a:pt x="8282" y="758"/>
                    <a:pt x="8423" y="898"/>
                  </a:cubicBezTo>
                  <a:cubicBezTo>
                    <a:pt x="8535" y="1011"/>
                    <a:pt x="8591" y="1179"/>
                    <a:pt x="8591" y="1348"/>
                  </a:cubicBezTo>
                  <a:cubicBezTo>
                    <a:pt x="8591" y="1488"/>
                    <a:pt x="8535" y="1628"/>
                    <a:pt x="8451" y="1769"/>
                  </a:cubicBezTo>
                  <a:cubicBezTo>
                    <a:pt x="8058" y="2330"/>
                    <a:pt x="7215" y="3341"/>
                    <a:pt x="6682" y="3762"/>
                  </a:cubicBezTo>
                  <a:cubicBezTo>
                    <a:pt x="6570" y="3846"/>
                    <a:pt x="6373" y="3931"/>
                    <a:pt x="6121" y="4015"/>
                  </a:cubicBezTo>
                  <a:cubicBezTo>
                    <a:pt x="5756" y="4155"/>
                    <a:pt x="5278" y="4267"/>
                    <a:pt x="4801" y="4380"/>
                  </a:cubicBezTo>
                  <a:cubicBezTo>
                    <a:pt x="4352" y="4520"/>
                    <a:pt x="3903" y="4632"/>
                    <a:pt x="3566" y="4801"/>
                  </a:cubicBezTo>
                  <a:cubicBezTo>
                    <a:pt x="3145" y="5025"/>
                    <a:pt x="2667" y="5194"/>
                    <a:pt x="2190" y="5194"/>
                  </a:cubicBezTo>
                  <a:cubicBezTo>
                    <a:pt x="1797" y="5194"/>
                    <a:pt x="1432" y="5110"/>
                    <a:pt x="1011" y="4801"/>
                  </a:cubicBezTo>
                  <a:cubicBezTo>
                    <a:pt x="814" y="4689"/>
                    <a:pt x="674" y="4464"/>
                    <a:pt x="590" y="4155"/>
                  </a:cubicBezTo>
                  <a:cubicBezTo>
                    <a:pt x="506" y="3874"/>
                    <a:pt x="478" y="3509"/>
                    <a:pt x="478" y="3173"/>
                  </a:cubicBezTo>
                  <a:cubicBezTo>
                    <a:pt x="478" y="2751"/>
                    <a:pt x="506" y="2358"/>
                    <a:pt x="562" y="2050"/>
                  </a:cubicBezTo>
                  <a:cubicBezTo>
                    <a:pt x="584" y="1938"/>
                    <a:pt x="589" y="1843"/>
                    <a:pt x="604" y="1767"/>
                  </a:cubicBezTo>
                  <a:lnTo>
                    <a:pt x="604" y="1767"/>
                  </a:lnTo>
                  <a:cubicBezTo>
                    <a:pt x="756" y="1782"/>
                    <a:pt x="973" y="1797"/>
                    <a:pt x="1236" y="1797"/>
                  </a:cubicBezTo>
                  <a:cubicBezTo>
                    <a:pt x="2175" y="1797"/>
                    <a:pt x="3739" y="1607"/>
                    <a:pt x="4966" y="504"/>
                  </a:cubicBezTo>
                  <a:lnTo>
                    <a:pt x="4966" y="504"/>
                  </a:lnTo>
                  <a:cubicBezTo>
                    <a:pt x="5049" y="501"/>
                    <a:pt x="5190" y="495"/>
                    <a:pt x="5363" y="477"/>
                  </a:cubicBezTo>
                  <a:cubicBezTo>
                    <a:pt x="5643" y="477"/>
                    <a:pt x="6036" y="449"/>
                    <a:pt x="6429" y="449"/>
                  </a:cubicBezTo>
                  <a:close/>
                  <a:moveTo>
                    <a:pt x="6429" y="0"/>
                  </a:moveTo>
                  <a:cubicBezTo>
                    <a:pt x="5615" y="0"/>
                    <a:pt x="4857" y="56"/>
                    <a:pt x="4829" y="56"/>
                  </a:cubicBezTo>
                  <a:cubicBezTo>
                    <a:pt x="4801" y="56"/>
                    <a:pt x="4745" y="84"/>
                    <a:pt x="4689" y="112"/>
                  </a:cubicBezTo>
                  <a:cubicBezTo>
                    <a:pt x="3594" y="1151"/>
                    <a:pt x="2134" y="1348"/>
                    <a:pt x="1236" y="1348"/>
                  </a:cubicBezTo>
                  <a:cubicBezTo>
                    <a:pt x="983" y="1348"/>
                    <a:pt x="786" y="1320"/>
                    <a:pt x="674" y="1320"/>
                  </a:cubicBezTo>
                  <a:cubicBezTo>
                    <a:pt x="590" y="1320"/>
                    <a:pt x="534" y="1292"/>
                    <a:pt x="506" y="1292"/>
                  </a:cubicBezTo>
                  <a:lnTo>
                    <a:pt x="449" y="1292"/>
                  </a:lnTo>
                  <a:cubicBezTo>
                    <a:pt x="435" y="1288"/>
                    <a:pt x="420" y="1286"/>
                    <a:pt x="405" y="1286"/>
                  </a:cubicBezTo>
                  <a:cubicBezTo>
                    <a:pt x="309" y="1286"/>
                    <a:pt x="221" y="1362"/>
                    <a:pt x="197" y="1460"/>
                  </a:cubicBezTo>
                  <a:cubicBezTo>
                    <a:pt x="197" y="1488"/>
                    <a:pt x="0" y="2274"/>
                    <a:pt x="0" y="3173"/>
                  </a:cubicBezTo>
                  <a:cubicBezTo>
                    <a:pt x="0" y="3538"/>
                    <a:pt x="28" y="3931"/>
                    <a:pt x="141" y="4296"/>
                  </a:cubicBezTo>
                  <a:cubicBezTo>
                    <a:pt x="253" y="4660"/>
                    <a:pt x="421" y="4997"/>
                    <a:pt x="730" y="5194"/>
                  </a:cubicBezTo>
                  <a:cubicBezTo>
                    <a:pt x="1236" y="5531"/>
                    <a:pt x="1713" y="5671"/>
                    <a:pt x="2190" y="5671"/>
                  </a:cubicBezTo>
                  <a:cubicBezTo>
                    <a:pt x="2780" y="5671"/>
                    <a:pt x="3313" y="5447"/>
                    <a:pt x="3790" y="5222"/>
                  </a:cubicBezTo>
                  <a:cubicBezTo>
                    <a:pt x="4127" y="5025"/>
                    <a:pt x="4773" y="4885"/>
                    <a:pt x="5391" y="4717"/>
                  </a:cubicBezTo>
                  <a:cubicBezTo>
                    <a:pt x="5699" y="4632"/>
                    <a:pt x="6008" y="4548"/>
                    <a:pt x="6289" y="4464"/>
                  </a:cubicBezTo>
                  <a:cubicBezTo>
                    <a:pt x="6570" y="4352"/>
                    <a:pt x="6794" y="4267"/>
                    <a:pt x="6963" y="4127"/>
                  </a:cubicBezTo>
                  <a:cubicBezTo>
                    <a:pt x="7580" y="3650"/>
                    <a:pt x="8423" y="2639"/>
                    <a:pt x="8816" y="2050"/>
                  </a:cubicBezTo>
                  <a:cubicBezTo>
                    <a:pt x="8956" y="1825"/>
                    <a:pt x="9040" y="1600"/>
                    <a:pt x="9040" y="1348"/>
                  </a:cubicBezTo>
                  <a:cubicBezTo>
                    <a:pt x="9040" y="1067"/>
                    <a:pt x="8956" y="814"/>
                    <a:pt x="8760" y="590"/>
                  </a:cubicBezTo>
                  <a:cubicBezTo>
                    <a:pt x="8591" y="365"/>
                    <a:pt x="8310" y="197"/>
                    <a:pt x="7945" y="112"/>
                  </a:cubicBezTo>
                  <a:cubicBezTo>
                    <a:pt x="7552" y="0"/>
                    <a:pt x="6991" y="0"/>
                    <a:pt x="6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226;p64"/>
            <p:cNvSpPr/>
            <p:nvPr/>
          </p:nvSpPr>
          <p:spPr>
            <a:xfrm>
              <a:off x="3345350" y="5125225"/>
              <a:ext cx="209875" cy="112550"/>
            </a:xfrm>
            <a:custGeom>
              <a:avLst/>
              <a:gdLst/>
              <a:ahLst/>
              <a:cxnLst/>
              <a:rect l="l" t="t" r="r" b="b"/>
              <a:pathLst>
                <a:path w="8395" h="4502" extrusionOk="0">
                  <a:moveTo>
                    <a:pt x="8226" y="1"/>
                  </a:moveTo>
                  <a:lnTo>
                    <a:pt x="8226" y="1"/>
                  </a:lnTo>
                  <a:cubicBezTo>
                    <a:pt x="7749" y="759"/>
                    <a:pt x="6767" y="2134"/>
                    <a:pt x="5615" y="2724"/>
                  </a:cubicBezTo>
                  <a:cubicBezTo>
                    <a:pt x="4197" y="3457"/>
                    <a:pt x="2609" y="3935"/>
                    <a:pt x="1555" y="3935"/>
                  </a:cubicBezTo>
                  <a:cubicBezTo>
                    <a:pt x="1399" y="3935"/>
                    <a:pt x="1254" y="3925"/>
                    <a:pt x="1124" y="3903"/>
                  </a:cubicBezTo>
                  <a:cubicBezTo>
                    <a:pt x="787" y="3847"/>
                    <a:pt x="394" y="3734"/>
                    <a:pt x="1" y="3594"/>
                  </a:cubicBezTo>
                  <a:lnTo>
                    <a:pt x="1" y="3594"/>
                  </a:lnTo>
                  <a:cubicBezTo>
                    <a:pt x="113" y="3791"/>
                    <a:pt x="225" y="3959"/>
                    <a:pt x="394" y="4071"/>
                  </a:cubicBezTo>
                  <a:cubicBezTo>
                    <a:pt x="852" y="4385"/>
                    <a:pt x="1289" y="4502"/>
                    <a:pt x="1702" y="4502"/>
                  </a:cubicBezTo>
                  <a:cubicBezTo>
                    <a:pt x="2249" y="4502"/>
                    <a:pt x="2753" y="4296"/>
                    <a:pt x="3201" y="4071"/>
                  </a:cubicBezTo>
                  <a:cubicBezTo>
                    <a:pt x="3987" y="3678"/>
                    <a:pt x="5784" y="3454"/>
                    <a:pt x="6345" y="3005"/>
                  </a:cubicBezTo>
                  <a:cubicBezTo>
                    <a:pt x="6907" y="2555"/>
                    <a:pt x="7749" y="1545"/>
                    <a:pt x="8142" y="983"/>
                  </a:cubicBezTo>
                  <a:cubicBezTo>
                    <a:pt x="8367" y="674"/>
                    <a:pt x="8395" y="309"/>
                    <a:pt x="8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227;p64"/>
            <p:cNvSpPr/>
            <p:nvPr/>
          </p:nvSpPr>
          <p:spPr>
            <a:xfrm>
              <a:off x="3339025" y="5119425"/>
              <a:ext cx="220425" cy="124450"/>
            </a:xfrm>
            <a:custGeom>
              <a:avLst/>
              <a:gdLst/>
              <a:ahLst/>
              <a:cxnLst/>
              <a:rect l="l" t="t" r="r" b="b"/>
              <a:pathLst>
                <a:path w="8817" h="4978" extrusionOk="0">
                  <a:moveTo>
                    <a:pt x="8293" y="934"/>
                  </a:moveTo>
                  <a:cubicBezTo>
                    <a:pt x="8277" y="981"/>
                    <a:pt x="8255" y="1028"/>
                    <a:pt x="8227" y="1075"/>
                  </a:cubicBezTo>
                  <a:cubicBezTo>
                    <a:pt x="7834" y="1636"/>
                    <a:pt x="6991" y="2647"/>
                    <a:pt x="6458" y="3068"/>
                  </a:cubicBezTo>
                  <a:cubicBezTo>
                    <a:pt x="6346" y="3152"/>
                    <a:pt x="6149" y="3237"/>
                    <a:pt x="5897" y="3321"/>
                  </a:cubicBezTo>
                  <a:cubicBezTo>
                    <a:pt x="5707" y="3394"/>
                    <a:pt x="5487" y="3459"/>
                    <a:pt x="5253" y="3521"/>
                  </a:cubicBezTo>
                  <a:lnTo>
                    <a:pt x="5253" y="3521"/>
                  </a:lnTo>
                  <a:cubicBezTo>
                    <a:pt x="5497" y="3414"/>
                    <a:pt x="5741" y="3300"/>
                    <a:pt x="5981" y="3180"/>
                  </a:cubicBezTo>
                  <a:cubicBezTo>
                    <a:pt x="6946" y="2676"/>
                    <a:pt x="7757" y="1708"/>
                    <a:pt x="8293" y="934"/>
                  </a:cubicBezTo>
                  <a:close/>
                  <a:moveTo>
                    <a:pt x="2999" y="4270"/>
                  </a:moveTo>
                  <a:lnTo>
                    <a:pt x="2999" y="4270"/>
                  </a:lnTo>
                  <a:cubicBezTo>
                    <a:pt x="2670" y="4408"/>
                    <a:pt x="2318" y="4500"/>
                    <a:pt x="1966" y="4500"/>
                  </a:cubicBezTo>
                  <a:cubicBezTo>
                    <a:pt x="1712" y="4500"/>
                    <a:pt x="1470" y="4465"/>
                    <a:pt x="1216" y="4356"/>
                  </a:cubicBezTo>
                  <a:lnTo>
                    <a:pt x="1216" y="4356"/>
                  </a:lnTo>
                  <a:cubicBezTo>
                    <a:pt x="1261" y="4367"/>
                    <a:pt x="1305" y="4378"/>
                    <a:pt x="1348" y="4388"/>
                  </a:cubicBezTo>
                  <a:cubicBezTo>
                    <a:pt x="1489" y="4388"/>
                    <a:pt x="1629" y="4416"/>
                    <a:pt x="1798" y="4416"/>
                  </a:cubicBezTo>
                  <a:cubicBezTo>
                    <a:pt x="2156" y="4416"/>
                    <a:pt x="2563" y="4364"/>
                    <a:pt x="2999" y="4270"/>
                  </a:cubicBezTo>
                  <a:close/>
                  <a:moveTo>
                    <a:pt x="8453" y="1"/>
                  </a:moveTo>
                  <a:cubicBezTo>
                    <a:pt x="8375" y="1"/>
                    <a:pt x="8329" y="51"/>
                    <a:pt x="8283" y="120"/>
                  </a:cubicBezTo>
                  <a:cubicBezTo>
                    <a:pt x="7806" y="850"/>
                    <a:pt x="6851" y="2198"/>
                    <a:pt x="5756" y="2759"/>
                  </a:cubicBezTo>
                  <a:cubicBezTo>
                    <a:pt x="4381" y="3489"/>
                    <a:pt x="2808" y="3938"/>
                    <a:pt x="1798" y="3938"/>
                  </a:cubicBezTo>
                  <a:cubicBezTo>
                    <a:pt x="1657" y="3938"/>
                    <a:pt x="1517" y="3938"/>
                    <a:pt x="1405" y="3910"/>
                  </a:cubicBezTo>
                  <a:cubicBezTo>
                    <a:pt x="1096" y="3854"/>
                    <a:pt x="703" y="3742"/>
                    <a:pt x="338" y="3630"/>
                  </a:cubicBezTo>
                  <a:cubicBezTo>
                    <a:pt x="308" y="3610"/>
                    <a:pt x="275" y="3600"/>
                    <a:pt x="241" y="3600"/>
                  </a:cubicBezTo>
                  <a:cubicBezTo>
                    <a:pt x="181" y="3600"/>
                    <a:pt x="121" y="3631"/>
                    <a:pt x="85" y="3686"/>
                  </a:cubicBezTo>
                  <a:cubicBezTo>
                    <a:pt x="29" y="3742"/>
                    <a:pt x="1" y="3854"/>
                    <a:pt x="57" y="3938"/>
                  </a:cubicBezTo>
                  <a:cubicBezTo>
                    <a:pt x="169" y="4163"/>
                    <a:pt x="310" y="4360"/>
                    <a:pt x="506" y="4500"/>
                  </a:cubicBezTo>
                  <a:cubicBezTo>
                    <a:pt x="1012" y="4837"/>
                    <a:pt x="1489" y="4977"/>
                    <a:pt x="1966" y="4977"/>
                  </a:cubicBezTo>
                  <a:cubicBezTo>
                    <a:pt x="2556" y="4977"/>
                    <a:pt x="3089" y="4753"/>
                    <a:pt x="3566" y="4528"/>
                  </a:cubicBezTo>
                  <a:cubicBezTo>
                    <a:pt x="3903" y="4331"/>
                    <a:pt x="4549" y="4191"/>
                    <a:pt x="5167" y="4023"/>
                  </a:cubicBezTo>
                  <a:cubicBezTo>
                    <a:pt x="5475" y="3938"/>
                    <a:pt x="5784" y="3854"/>
                    <a:pt x="6065" y="3770"/>
                  </a:cubicBezTo>
                  <a:cubicBezTo>
                    <a:pt x="6346" y="3658"/>
                    <a:pt x="6570" y="3573"/>
                    <a:pt x="6739" y="3433"/>
                  </a:cubicBezTo>
                  <a:cubicBezTo>
                    <a:pt x="7356" y="2956"/>
                    <a:pt x="8199" y="1945"/>
                    <a:pt x="8592" y="1356"/>
                  </a:cubicBezTo>
                  <a:cubicBezTo>
                    <a:pt x="8732" y="1131"/>
                    <a:pt x="8816" y="906"/>
                    <a:pt x="8816" y="654"/>
                  </a:cubicBezTo>
                  <a:cubicBezTo>
                    <a:pt x="8816" y="485"/>
                    <a:pt x="8788" y="289"/>
                    <a:pt x="8704" y="120"/>
                  </a:cubicBezTo>
                  <a:cubicBezTo>
                    <a:pt x="8648" y="36"/>
                    <a:pt x="8592" y="8"/>
                    <a:pt x="8508" y="8"/>
                  </a:cubicBezTo>
                  <a:cubicBezTo>
                    <a:pt x="8488" y="3"/>
                    <a:pt x="8469" y="1"/>
                    <a:pt x="8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228;p64"/>
            <p:cNvSpPr/>
            <p:nvPr/>
          </p:nvSpPr>
          <p:spPr>
            <a:xfrm>
              <a:off x="2910200" y="3517250"/>
              <a:ext cx="615550" cy="1665775"/>
            </a:xfrm>
            <a:custGeom>
              <a:avLst/>
              <a:gdLst/>
              <a:ahLst/>
              <a:cxnLst/>
              <a:rect l="l" t="t" r="r" b="b"/>
              <a:pathLst>
                <a:path w="24622" h="66631" extrusionOk="0">
                  <a:moveTo>
                    <a:pt x="23078" y="0"/>
                  </a:moveTo>
                  <a:cubicBezTo>
                    <a:pt x="23078" y="0"/>
                    <a:pt x="17443" y="2118"/>
                    <a:pt x="10088" y="2118"/>
                  </a:cubicBezTo>
                  <a:cubicBezTo>
                    <a:pt x="8012" y="2118"/>
                    <a:pt x="5799" y="1949"/>
                    <a:pt x="3538" y="1516"/>
                  </a:cubicBezTo>
                  <a:cubicBezTo>
                    <a:pt x="3538" y="1516"/>
                    <a:pt x="3088" y="6738"/>
                    <a:pt x="3032" y="9097"/>
                  </a:cubicBezTo>
                  <a:cubicBezTo>
                    <a:pt x="2976" y="11483"/>
                    <a:pt x="3313" y="13673"/>
                    <a:pt x="3313" y="13673"/>
                  </a:cubicBezTo>
                  <a:lnTo>
                    <a:pt x="2190" y="35290"/>
                  </a:lnTo>
                  <a:cubicBezTo>
                    <a:pt x="2190" y="35290"/>
                    <a:pt x="506" y="49187"/>
                    <a:pt x="506" y="51939"/>
                  </a:cubicBezTo>
                  <a:cubicBezTo>
                    <a:pt x="506" y="54690"/>
                    <a:pt x="730" y="61905"/>
                    <a:pt x="730" y="61905"/>
                  </a:cubicBezTo>
                  <a:cubicBezTo>
                    <a:pt x="730" y="61905"/>
                    <a:pt x="112" y="63140"/>
                    <a:pt x="56" y="63421"/>
                  </a:cubicBezTo>
                  <a:cubicBezTo>
                    <a:pt x="0" y="63702"/>
                    <a:pt x="169" y="65386"/>
                    <a:pt x="169" y="65386"/>
                  </a:cubicBezTo>
                  <a:cubicBezTo>
                    <a:pt x="169" y="65386"/>
                    <a:pt x="1629" y="66285"/>
                    <a:pt x="3032" y="66397"/>
                  </a:cubicBezTo>
                  <a:cubicBezTo>
                    <a:pt x="3106" y="66403"/>
                    <a:pt x="3177" y="66406"/>
                    <a:pt x="3245" y="66406"/>
                  </a:cubicBezTo>
                  <a:cubicBezTo>
                    <a:pt x="4482" y="66406"/>
                    <a:pt x="4891" y="65490"/>
                    <a:pt x="4997" y="65330"/>
                  </a:cubicBezTo>
                  <a:cubicBezTo>
                    <a:pt x="5110" y="65162"/>
                    <a:pt x="5334" y="62860"/>
                    <a:pt x="5391" y="62074"/>
                  </a:cubicBezTo>
                  <a:cubicBezTo>
                    <a:pt x="5447" y="61287"/>
                    <a:pt x="5334" y="60108"/>
                    <a:pt x="5334" y="60108"/>
                  </a:cubicBezTo>
                  <a:cubicBezTo>
                    <a:pt x="5334" y="60108"/>
                    <a:pt x="7833" y="48008"/>
                    <a:pt x="9012" y="43881"/>
                  </a:cubicBezTo>
                  <a:cubicBezTo>
                    <a:pt x="10191" y="39782"/>
                    <a:pt x="12325" y="28637"/>
                    <a:pt x="12437" y="27177"/>
                  </a:cubicBezTo>
                  <a:cubicBezTo>
                    <a:pt x="12550" y="25717"/>
                    <a:pt x="13841" y="18895"/>
                    <a:pt x="13841" y="18895"/>
                  </a:cubicBezTo>
                  <a:cubicBezTo>
                    <a:pt x="13841" y="18895"/>
                    <a:pt x="14964" y="31107"/>
                    <a:pt x="15245" y="33409"/>
                  </a:cubicBezTo>
                  <a:cubicBezTo>
                    <a:pt x="15526" y="35739"/>
                    <a:pt x="14852" y="42140"/>
                    <a:pt x="14852" y="45566"/>
                  </a:cubicBezTo>
                  <a:cubicBezTo>
                    <a:pt x="14852" y="49019"/>
                    <a:pt x="16901" y="62410"/>
                    <a:pt x="16901" y="62410"/>
                  </a:cubicBezTo>
                  <a:cubicBezTo>
                    <a:pt x="16901" y="62410"/>
                    <a:pt x="16901" y="64067"/>
                    <a:pt x="17013" y="64516"/>
                  </a:cubicBezTo>
                  <a:cubicBezTo>
                    <a:pt x="17126" y="64965"/>
                    <a:pt x="17800" y="66509"/>
                    <a:pt x="17800" y="66509"/>
                  </a:cubicBezTo>
                  <a:cubicBezTo>
                    <a:pt x="17800" y="66509"/>
                    <a:pt x="18396" y="66631"/>
                    <a:pt x="19043" y="66631"/>
                  </a:cubicBezTo>
                  <a:cubicBezTo>
                    <a:pt x="19474" y="66631"/>
                    <a:pt x="19928" y="66577"/>
                    <a:pt x="20242" y="66397"/>
                  </a:cubicBezTo>
                  <a:cubicBezTo>
                    <a:pt x="21028" y="65948"/>
                    <a:pt x="22235" y="65190"/>
                    <a:pt x="22348" y="63842"/>
                  </a:cubicBezTo>
                  <a:cubicBezTo>
                    <a:pt x="22460" y="62495"/>
                    <a:pt x="21955" y="59800"/>
                    <a:pt x="21842" y="59041"/>
                  </a:cubicBezTo>
                  <a:cubicBezTo>
                    <a:pt x="21730" y="58255"/>
                    <a:pt x="23751" y="43235"/>
                    <a:pt x="23751" y="37901"/>
                  </a:cubicBezTo>
                  <a:cubicBezTo>
                    <a:pt x="23751" y="32567"/>
                    <a:pt x="24622" y="21000"/>
                    <a:pt x="24622" y="18558"/>
                  </a:cubicBezTo>
                  <a:cubicBezTo>
                    <a:pt x="24622" y="16115"/>
                    <a:pt x="24088" y="7889"/>
                    <a:pt x="24088" y="7889"/>
                  </a:cubicBezTo>
                  <a:lnTo>
                    <a:pt x="230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229;p64"/>
            <p:cNvSpPr/>
            <p:nvPr/>
          </p:nvSpPr>
          <p:spPr>
            <a:xfrm>
              <a:off x="2905275" y="3511100"/>
              <a:ext cx="626800" cy="1678025"/>
            </a:xfrm>
            <a:custGeom>
              <a:avLst/>
              <a:gdLst/>
              <a:ahLst/>
              <a:cxnLst/>
              <a:rect l="l" t="t" r="r" b="b"/>
              <a:pathLst>
                <a:path w="25072" h="67121" extrusionOk="0">
                  <a:moveTo>
                    <a:pt x="23084" y="546"/>
                  </a:moveTo>
                  <a:lnTo>
                    <a:pt x="24033" y="8163"/>
                  </a:lnTo>
                  <a:lnTo>
                    <a:pt x="24034" y="8163"/>
                  </a:lnTo>
                  <a:lnTo>
                    <a:pt x="24034" y="8163"/>
                  </a:lnTo>
                  <a:cubicBezTo>
                    <a:pt x="24041" y="8282"/>
                    <a:pt x="24068" y="8774"/>
                    <a:pt x="24117" y="9455"/>
                  </a:cubicBezTo>
                  <a:cubicBezTo>
                    <a:pt x="24285" y="11897"/>
                    <a:pt x="24594" y="16979"/>
                    <a:pt x="24594" y="18804"/>
                  </a:cubicBezTo>
                  <a:cubicBezTo>
                    <a:pt x="24594" y="20011"/>
                    <a:pt x="24370" y="23520"/>
                    <a:pt x="24145" y="27395"/>
                  </a:cubicBezTo>
                  <a:cubicBezTo>
                    <a:pt x="23920" y="31241"/>
                    <a:pt x="23696" y="35480"/>
                    <a:pt x="23696" y="38147"/>
                  </a:cubicBezTo>
                  <a:cubicBezTo>
                    <a:pt x="23696" y="40730"/>
                    <a:pt x="23247" y="45615"/>
                    <a:pt x="22769" y="50023"/>
                  </a:cubicBezTo>
                  <a:cubicBezTo>
                    <a:pt x="22517" y="52241"/>
                    <a:pt x="22292" y="54346"/>
                    <a:pt x="22095" y="55975"/>
                  </a:cubicBezTo>
                  <a:cubicBezTo>
                    <a:pt x="22011" y="56789"/>
                    <a:pt x="21955" y="57491"/>
                    <a:pt x="21899" y="58052"/>
                  </a:cubicBezTo>
                  <a:cubicBezTo>
                    <a:pt x="21843" y="58586"/>
                    <a:pt x="21815" y="58979"/>
                    <a:pt x="21815" y="59175"/>
                  </a:cubicBezTo>
                  <a:cubicBezTo>
                    <a:pt x="21815" y="59231"/>
                    <a:pt x="21815" y="59259"/>
                    <a:pt x="21815" y="59316"/>
                  </a:cubicBezTo>
                  <a:cubicBezTo>
                    <a:pt x="21871" y="59681"/>
                    <a:pt x="22011" y="60410"/>
                    <a:pt x="22124" y="61225"/>
                  </a:cubicBezTo>
                  <a:cubicBezTo>
                    <a:pt x="22236" y="62067"/>
                    <a:pt x="22348" y="62965"/>
                    <a:pt x="22348" y="63667"/>
                  </a:cubicBezTo>
                  <a:cubicBezTo>
                    <a:pt x="22348" y="63808"/>
                    <a:pt x="22320" y="63948"/>
                    <a:pt x="22320" y="64060"/>
                  </a:cubicBezTo>
                  <a:cubicBezTo>
                    <a:pt x="22264" y="64678"/>
                    <a:pt x="21983" y="65155"/>
                    <a:pt x="21590" y="65548"/>
                  </a:cubicBezTo>
                  <a:cubicBezTo>
                    <a:pt x="21197" y="65913"/>
                    <a:pt x="20720" y="66222"/>
                    <a:pt x="20327" y="66447"/>
                  </a:cubicBezTo>
                  <a:cubicBezTo>
                    <a:pt x="20074" y="66587"/>
                    <a:pt x="19653" y="66643"/>
                    <a:pt x="19260" y="66643"/>
                  </a:cubicBezTo>
                  <a:cubicBezTo>
                    <a:pt x="18923" y="66643"/>
                    <a:pt x="18642" y="66615"/>
                    <a:pt x="18418" y="66587"/>
                  </a:cubicBezTo>
                  <a:cubicBezTo>
                    <a:pt x="18326" y="66564"/>
                    <a:pt x="18234" y="66560"/>
                    <a:pt x="18173" y="66559"/>
                  </a:cubicBezTo>
                  <a:lnTo>
                    <a:pt x="18173" y="66559"/>
                  </a:lnTo>
                  <a:cubicBezTo>
                    <a:pt x="18109" y="66411"/>
                    <a:pt x="17989" y="66133"/>
                    <a:pt x="17856" y="65829"/>
                  </a:cubicBezTo>
                  <a:cubicBezTo>
                    <a:pt x="17688" y="65408"/>
                    <a:pt x="17491" y="64874"/>
                    <a:pt x="17435" y="64706"/>
                  </a:cubicBezTo>
                  <a:cubicBezTo>
                    <a:pt x="17435" y="64622"/>
                    <a:pt x="17407" y="64425"/>
                    <a:pt x="17379" y="64229"/>
                  </a:cubicBezTo>
                  <a:cubicBezTo>
                    <a:pt x="17379" y="63892"/>
                    <a:pt x="17351" y="63499"/>
                    <a:pt x="17351" y="63190"/>
                  </a:cubicBezTo>
                  <a:cubicBezTo>
                    <a:pt x="17351" y="62881"/>
                    <a:pt x="17351" y="62656"/>
                    <a:pt x="17351" y="62656"/>
                  </a:cubicBezTo>
                  <a:lnTo>
                    <a:pt x="17351" y="62600"/>
                  </a:lnTo>
                  <a:cubicBezTo>
                    <a:pt x="17351" y="62600"/>
                    <a:pt x="17210" y="61786"/>
                    <a:pt x="17014" y="60467"/>
                  </a:cubicBezTo>
                  <a:cubicBezTo>
                    <a:pt x="16733" y="58501"/>
                    <a:pt x="16284" y="55497"/>
                    <a:pt x="15919" y="52634"/>
                  </a:cubicBezTo>
                  <a:cubicBezTo>
                    <a:pt x="15554" y="49770"/>
                    <a:pt x="15273" y="47103"/>
                    <a:pt x="15273" y="45812"/>
                  </a:cubicBezTo>
                  <a:cubicBezTo>
                    <a:pt x="15273" y="42976"/>
                    <a:pt x="15751" y="38091"/>
                    <a:pt x="15751" y="35171"/>
                  </a:cubicBezTo>
                  <a:cubicBezTo>
                    <a:pt x="15751" y="34554"/>
                    <a:pt x="15723" y="34048"/>
                    <a:pt x="15694" y="33627"/>
                  </a:cubicBezTo>
                  <a:cubicBezTo>
                    <a:pt x="15554" y="32504"/>
                    <a:pt x="15189" y="28854"/>
                    <a:pt x="14880" y="25514"/>
                  </a:cubicBezTo>
                  <a:cubicBezTo>
                    <a:pt x="14712" y="23857"/>
                    <a:pt x="14571" y="22257"/>
                    <a:pt x="14459" y="21078"/>
                  </a:cubicBezTo>
                  <a:cubicBezTo>
                    <a:pt x="14347" y="19899"/>
                    <a:pt x="14263" y="19113"/>
                    <a:pt x="14263" y="19113"/>
                  </a:cubicBezTo>
                  <a:cubicBezTo>
                    <a:pt x="14263" y="19000"/>
                    <a:pt x="14178" y="18916"/>
                    <a:pt x="14066" y="18916"/>
                  </a:cubicBezTo>
                  <a:cubicBezTo>
                    <a:pt x="13926" y="18916"/>
                    <a:pt x="13842" y="19000"/>
                    <a:pt x="13813" y="19113"/>
                  </a:cubicBezTo>
                  <a:cubicBezTo>
                    <a:pt x="13813" y="19113"/>
                    <a:pt x="13477" y="20797"/>
                    <a:pt x="13140" y="22706"/>
                  </a:cubicBezTo>
                  <a:cubicBezTo>
                    <a:pt x="12803" y="24587"/>
                    <a:pt x="12466" y="26637"/>
                    <a:pt x="12410" y="27395"/>
                  </a:cubicBezTo>
                  <a:cubicBezTo>
                    <a:pt x="12382" y="27731"/>
                    <a:pt x="12213" y="28714"/>
                    <a:pt x="11989" y="30034"/>
                  </a:cubicBezTo>
                  <a:cubicBezTo>
                    <a:pt x="11287" y="33964"/>
                    <a:pt x="9855" y="41011"/>
                    <a:pt x="8985" y="44071"/>
                  </a:cubicBezTo>
                  <a:cubicBezTo>
                    <a:pt x="7777" y="48198"/>
                    <a:pt x="5307" y="60298"/>
                    <a:pt x="5307" y="60298"/>
                  </a:cubicBezTo>
                  <a:lnTo>
                    <a:pt x="5307" y="60354"/>
                  </a:lnTo>
                  <a:cubicBezTo>
                    <a:pt x="5307" y="60354"/>
                    <a:pt x="5335" y="60551"/>
                    <a:pt x="5335" y="60832"/>
                  </a:cubicBezTo>
                  <a:cubicBezTo>
                    <a:pt x="5363" y="61084"/>
                    <a:pt x="5391" y="61449"/>
                    <a:pt x="5391" y="61814"/>
                  </a:cubicBezTo>
                  <a:cubicBezTo>
                    <a:pt x="5391" y="61983"/>
                    <a:pt x="5391" y="62151"/>
                    <a:pt x="5363" y="62291"/>
                  </a:cubicBezTo>
                  <a:cubicBezTo>
                    <a:pt x="5335" y="62685"/>
                    <a:pt x="5279" y="63471"/>
                    <a:pt x="5194" y="64144"/>
                  </a:cubicBezTo>
                  <a:cubicBezTo>
                    <a:pt x="5166" y="64509"/>
                    <a:pt x="5110" y="64818"/>
                    <a:pt x="5082" y="65071"/>
                  </a:cubicBezTo>
                  <a:cubicBezTo>
                    <a:pt x="5054" y="65183"/>
                    <a:pt x="5054" y="65295"/>
                    <a:pt x="5026" y="65380"/>
                  </a:cubicBezTo>
                  <a:lnTo>
                    <a:pt x="4998" y="65464"/>
                  </a:lnTo>
                  <a:lnTo>
                    <a:pt x="5005" y="65468"/>
                  </a:lnTo>
                  <a:lnTo>
                    <a:pt x="5005" y="65468"/>
                  </a:lnTo>
                  <a:cubicBezTo>
                    <a:pt x="4962" y="65536"/>
                    <a:pt x="4931" y="65591"/>
                    <a:pt x="4858" y="65689"/>
                  </a:cubicBezTo>
                  <a:cubicBezTo>
                    <a:pt x="4773" y="65829"/>
                    <a:pt x="4605" y="66025"/>
                    <a:pt x="4380" y="66166"/>
                  </a:cubicBezTo>
                  <a:cubicBezTo>
                    <a:pt x="4156" y="66306"/>
                    <a:pt x="3875" y="66418"/>
                    <a:pt x="3454" y="66418"/>
                  </a:cubicBezTo>
                  <a:lnTo>
                    <a:pt x="3257" y="66418"/>
                  </a:lnTo>
                  <a:cubicBezTo>
                    <a:pt x="2584" y="66362"/>
                    <a:pt x="1910" y="66110"/>
                    <a:pt x="1376" y="65885"/>
                  </a:cubicBezTo>
                  <a:cubicBezTo>
                    <a:pt x="1096" y="65773"/>
                    <a:pt x="871" y="65660"/>
                    <a:pt x="731" y="65576"/>
                  </a:cubicBezTo>
                  <a:cubicBezTo>
                    <a:pt x="661" y="65530"/>
                    <a:pt x="610" y="65502"/>
                    <a:pt x="579" y="65479"/>
                  </a:cubicBezTo>
                  <a:lnTo>
                    <a:pt x="579" y="65479"/>
                  </a:lnTo>
                  <a:cubicBezTo>
                    <a:pt x="568" y="65355"/>
                    <a:pt x="551" y="65153"/>
                    <a:pt x="534" y="64931"/>
                  </a:cubicBezTo>
                  <a:cubicBezTo>
                    <a:pt x="506" y="64566"/>
                    <a:pt x="478" y="64116"/>
                    <a:pt x="478" y="63864"/>
                  </a:cubicBezTo>
                  <a:cubicBezTo>
                    <a:pt x="478" y="63779"/>
                    <a:pt x="478" y="63723"/>
                    <a:pt x="478" y="63695"/>
                  </a:cubicBezTo>
                  <a:cubicBezTo>
                    <a:pt x="478" y="63667"/>
                    <a:pt x="534" y="63555"/>
                    <a:pt x="590" y="63386"/>
                  </a:cubicBezTo>
                  <a:cubicBezTo>
                    <a:pt x="703" y="63162"/>
                    <a:pt x="843" y="62881"/>
                    <a:pt x="955" y="62656"/>
                  </a:cubicBezTo>
                  <a:cubicBezTo>
                    <a:pt x="1039" y="62432"/>
                    <a:pt x="1152" y="62235"/>
                    <a:pt x="1152" y="62235"/>
                  </a:cubicBezTo>
                  <a:lnTo>
                    <a:pt x="1152" y="62123"/>
                  </a:lnTo>
                  <a:cubicBezTo>
                    <a:pt x="1152" y="62123"/>
                    <a:pt x="1152" y="61674"/>
                    <a:pt x="1124" y="60972"/>
                  </a:cubicBezTo>
                  <a:cubicBezTo>
                    <a:pt x="1067" y="58810"/>
                    <a:pt x="927" y="54234"/>
                    <a:pt x="927" y="52185"/>
                  </a:cubicBezTo>
                  <a:cubicBezTo>
                    <a:pt x="927" y="51511"/>
                    <a:pt x="1039" y="50135"/>
                    <a:pt x="1208" y="48423"/>
                  </a:cubicBezTo>
                  <a:cubicBezTo>
                    <a:pt x="1432" y="45896"/>
                    <a:pt x="1797" y="42667"/>
                    <a:pt x="2078" y="40084"/>
                  </a:cubicBezTo>
                  <a:cubicBezTo>
                    <a:pt x="2247" y="38793"/>
                    <a:pt x="2359" y="37670"/>
                    <a:pt x="2471" y="36856"/>
                  </a:cubicBezTo>
                  <a:cubicBezTo>
                    <a:pt x="2555" y="36042"/>
                    <a:pt x="2612" y="35564"/>
                    <a:pt x="2612" y="35564"/>
                  </a:cubicBezTo>
                  <a:lnTo>
                    <a:pt x="2640" y="35536"/>
                  </a:lnTo>
                  <a:lnTo>
                    <a:pt x="3763" y="13919"/>
                  </a:lnTo>
                  <a:lnTo>
                    <a:pt x="3763" y="13863"/>
                  </a:lnTo>
                  <a:cubicBezTo>
                    <a:pt x="3763" y="13863"/>
                    <a:pt x="3735" y="13750"/>
                    <a:pt x="3707" y="13554"/>
                  </a:cubicBezTo>
                  <a:cubicBezTo>
                    <a:pt x="3622" y="12936"/>
                    <a:pt x="3454" y="11504"/>
                    <a:pt x="3454" y="9904"/>
                  </a:cubicBezTo>
                  <a:cubicBezTo>
                    <a:pt x="3454" y="9707"/>
                    <a:pt x="3454" y="9539"/>
                    <a:pt x="3482" y="9371"/>
                  </a:cubicBezTo>
                  <a:cubicBezTo>
                    <a:pt x="3510" y="8191"/>
                    <a:pt x="3622" y="6282"/>
                    <a:pt x="3735" y="4682"/>
                  </a:cubicBezTo>
                  <a:cubicBezTo>
                    <a:pt x="3791" y="3896"/>
                    <a:pt x="3875" y="3166"/>
                    <a:pt x="3903" y="2633"/>
                  </a:cubicBezTo>
                  <a:cubicBezTo>
                    <a:pt x="3930" y="2381"/>
                    <a:pt x="3950" y="2179"/>
                    <a:pt x="3964" y="2034"/>
                  </a:cubicBezTo>
                  <a:lnTo>
                    <a:pt x="3964" y="2034"/>
                  </a:lnTo>
                  <a:cubicBezTo>
                    <a:pt x="6148" y="2423"/>
                    <a:pt x="8277" y="2605"/>
                    <a:pt x="10276" y="2605"/>
                  </a:cubicBezTo>
                  <a:cubicBezTo>
                    <a:pt x="16746" y="2580"/>
                    <a:pt x="21867" y="973"/>
                    <a:pt x="23084" y="546"/>
                  </a:cubicBezTo>
                  <a:close/>
                  <a:moveTo>
                    <a:pt x="23289" y="1"/>
                  </a:moveTo>
                  <a:cubicBezTo>
                    <a:pt x="23254" y="1"/>
                    <a:pt x="23218" y="8"/>
                    <a:pt x="23190" y="22"/>
                  </a:cubicBezTo>
                  <a:cubicBezTo>
                    <a:pt x="23190" y="22"/>
                    <a:pt x="23106" y="50"/>
                    <a:pt x="22938" y="106"/>
                  </a:cubicBezTo>
                  <a:cubicBezTo>
                    <a:pt x="21787" y="499"/>
                    <a:pt x="16677" y="2127"/>
                    <a:pt x="10276" y="2127"/>
                  </a:cubicBezTo>
                  <a:cubicBezTo>
                    <a:pt x="8227" y="2127"/>
                    <a:pt x="6037" y="1959"/>
                    <a:pt x="3791" y="1538"/>
                  </a:cubicBezTo>
                  <a:cubicBezTo>
                    <a:pt x="3774" y="1529"/>
                    <a:pt x="3755" y="1526"/>
                    <a:pt x="3736" y="1526"/>
                  </a:cubicBezTo>
                  <a:cubicBezTo>
                    <a:pt x="3688" y="1526"/>
                    <a:pt x="3634" y="1546"/>
                    <a:pt x="3594" y="1566"/>
                  </a:cubicBezTo>
                  <a:cubicBezTo>
                    <a:pt x="3538" y="1622"/>
                    <a:pt x="3510" y="1678"/>
                    <a:pt x="3510" y="1734"/>
                  </a:cubicBezTo>
                  <a:cubicBezTo>
                    <a:pt x="3510" y="1734"/>
                    <a:pt x="3061" y="6956"/>
                    <a:pt x="3005" y="9343"/>
                  </a:cubicBezTo>
                  <a:cubicBezTo>
                    <a:pt x="3005" y="9539"/>
                    <a:pt x="3005" y="9707"/>
                    <a:pt x="3005" y="9904"/>
                  </a:cubicBezTo>
                  <a:cubicBezTo>
                    <a:pt x="3005" y="11955"/>
                    <a:pt x="3257" y="13752"/>
                    <a:pt x="3283" y="13932"/>
                  </a:cubicBezTo>
                  <a:lnTo>
                    <a:pt x="3283" y="13932"/>
                  </a:lnTo>
                  <a:lnTo>
                    <a:pt x="2164" y="35480"/>
                  </a:lnTo>
                  <a:lnTo>
                    <a:pt x="2162" y="35480"/>
                  </a:lnTo>
                  <a:cubicBezTo>
                    <a:pt x="2162" y="35508"/>
                    <a:pt x="1741" y="38961"/>
                    <a:pt x="1320" y="42780"/>
                  </a:cubicBezTo>
                  <a:cubicBezTo>
                    <a:pt x="1096" y="44717"/>
                    <a:pt x="899" y="46710"/>
                    <a:pt x="731" y="48394"/>
                  </a:cubicBezTo>
                  <a:cubicBezTo>
                    <a:pt x="590" y="50079"/>
                    <a:pt x="478" y="51483"/>
                    <a:pt x="478" y="52185"/>
                  </a:cubicBezTo>
                  <a:cubicBezTo>
                    <a:pt x="478" y="54793"/>
                    <a:pt x="680" y="61411"/>
                    <a:pt x="701" y="62094"/>
                  </a:cubicBezTo>
                  <a:lnTo>
                    <a:pt x="701" y="62094"/>
                  </a:lnTo>
                  <a:cubicBezTo>
                    <a:pt x="645" y="62198"/>
                    <a:pt x="519" y="62433"/>
                    <a:pt x="394" y="62685"/>
                  </a:cubicBezTo>
                  <a:cubicBezTo>
                    <a:pt x="309" y="62881"/>
                    <a:pt x="225" y="63050"/>
                    <a:pt x="169" y="63218"/>
                  </a:cubicBezTo>
                  <a:cubicBezTo>
                    <a:pt x="113" y="63386"/>
                    <a:pt x="57" y="63499"/>
                    <a:pt x="29" y="63611"/>
                  </a:cubicBezTo>
                  <a:cubicBezTo>
                    <a:pt x="1" y="63695"/>
                    <a:pt x="1" y="63751"/>
                    <a:pt x="1" y="63864"/>
                  </a:cubicBezTo>
                  <a:cubicBezTo>
                    <a:pt x="1" y="64425"/>
                    <a:pt x="141" y="65660"/>
                    <a:pt x="141" y="65660"/>
                  </a:cubicBezTo>
                  <a:cubicBezTo>
                    <a:pt x="141" y="65717"/>
                    <a:pt x="169" y="65801"/>
                    <a:pt x="253" y="65829"/>
                  </a:cubicBezTo>
                  <a:cubicBezTo>
                    <a:pt x="253" y="65829"/>
                    <a:pt x="1741" y="66755"/>
                    <a:pt x="3229" y="66868"/>
                  </a:cubicBezTo>
                  <a:cubicBezTo>
                    <a:pt x="3285" y="66896"/>
                    <a:pt x="3370" y="66896"/>
                    <a:pt x="3454" y="66896"/>
                  </a:cubicBezTo>
                  <a:cubicBezTo>
                    <a:pt x="4128" y="66896"/>
                    <a:pt x="4605" y="66615"/>
                    <a:pt x="4914" y="66334"/>
                  </a:cubicBezTo>
                  <a:cubicBezTo>
                    <a:pt x="5054" y="66194"/>
                    <a:pt x="5166" y="66054"/>
                    <a:pt x="5251" y="65941"/>
                  </a:cubicBezTo>
                  <a:cubicBezTo>
                    <a:pt x="5335" y="65829"/>
                    <a:pt x="5391" y="65717"/>
                    <a:pt x="5391" y="65717"/>
                  </a:cubicBezTo>
                  <a:cubicBezTo>
                    <a:pt x="5447" y="65660"/>
                    <a:pt x="5447" y="65632"/>
                    <a:pt x="5447" y="65576"/>
                  </a:cubicBezTo>
                  <a:cubicBezTo>
                    <a:pt x="5503" y="65464"/>
                    <a:pt x="5531" y="65267"/>
                    <a:pt x="5559" y="64987"/>
                  </a:cubicBezTo>
                  <a:cubicBezTo>
                    <a:pt x="5672" y="64201"/>
                    <a:pt x="5784" y="62881"/>
                    <a:pt x="5840" y="62320"/>
                  </a:cubicBezTo>
                  <a:cubicBezTo>
                    <a:pt x="5840" y="62151"/>
                    <a:pt x="5840" y="61983"/>
                    <a:pt x="5840" y="61814"/>
                  </a:cubicBezTo>
                  <a:cubicBezTo>
                    <a:pt x="5840" y="61184"/>
                    <a:pt x="5798" y="60534"/>
                    <a:pt x="5787" y="60367"/>
                  </a:cubicBezTo>
                  <a:lnTo>
                    <a:pt x="5787" y="60367"/>
                  </a:lnTo>
                  <a:cubicBezTo>
                    <a:pt x="5808" y="60254"/>
                    <a:pt x="5945" y="59527"/>
                    <a:pt x="6177" y="58445"/>
                  </a:cubicBezTo>
                  <a:cubicBezTo>
                    <a:pt x="6935" y="54852"/>
                    <a:pt x="8535" y="47272"/>
                    <a:pt x="9434" y="44211"/>
                  </a:cubicBezTo>
                  <a:cubicBezTo>
                    <a:pt x="10023" y="42134"/>
                    <a:pt x="10866" y="38316"/>
                    <a:pt x="11539" y="34834"/>
                  </a:cubicBezTo>
                  <a:cubicBezTo>
                    <a:pt x="11904" y="33094"/>
                    <a:pt x="12213" y="31437"/>
                    <a:pt x="12438" y="30118"/>
                  </a:cubicBezTo>
                  <a:cubicBezTo>
                    <a:pt x="12690" y="28798"/>
                    <a:pt x="12831" y="27816"/>
                    <a:pt x="12859" y="27451"/>
                  </a:cubicBezTo>
                  <a:cubicBezTo>
                    <a:pt x="12915" y="26721"/>
                    <a:pt x="13280" y="24643"/>
                    <a:pt x="13617" y="22762"/>
                  </a:cubicBezTo>
                  <a:cubicBezTo>
                    <a:pt x="13741" y="22078"/>
                    <a:pt x="13866" y="21409"/>
                    <a:pt x="13967" y="20835"/>
                  </a:cubicBezTo>
                  <a:lnTo>
                    <a:pt x="13967" y="20835"/>
                  </a:lnTo>
                  <a:cubicBezTo>
                    <a:pt x="14285" y="24258"/>
                    <a:pt x="15001" y="31910"/>
                    <a:pt x="15217" y="33683"/>
                  </a:cubicBezTo>
                  <a:cubicBezTo>
                    <a:pt x="15273" y="34076"/>
                    <a:pt x="15273" y="34582"/>
                    <a:pt x="15273" y="35171"/>
                  </a:cubicBezTo>
                  <a:cubicBezTo>
                    <a:pt x="15273" y="38035"/>
                    <a:pt x="14824" y="42948"/>
                    <a:pt x="14796" y="45812"/>
                  </a:cubicBezTo>
                  <a:cubicBezTo>
                    <a:pt x="14824" y="47580"/>
                    <a:pt x="15329" y="51792"/>
                    <a:pt x="15835" y="55554"/>
                  </a:cubicBezTo>
                  <a:cubicBezTo>
                    <a:pt x="16368" y="59344"/>
                    <a:pt x="16874" y="62685"/>
                    <a:pt x="16874" y="62685"/>
                  </a:cubicBezTo>
                  <a:lnTo>
                    <a:pt x="16874" y="62685"/>
                  </a:lnTo>
                  <a:lnTo>
                    <a:pt x="16874" y="62685"/>
                  </a:lnTo>
                  <a:cubicBezTo>
                    <a:pt x="16874" y="62782"/>
                    <a:pt x="16878" y="63125"/>
                    <a:pt x="16902" y="63527"/>
                  </a:cubicBezTo>
                  <a:cubicBezTo>
                    <a:pt x="16902" y="63779"/>
                    <a:pt x="16902" y="64032"/>
                    <a:pt x="16930" y="64257"/>
                  </a:cubicBezTo>
                  <a:cubicBezTo>
                    <a:pt x="16930" y="64481"/>
                    <a:pt x="16958" y="64678"/>
                    <a:pt x="16986" y="64818"/>
                  </a:cubicBezTo>
                  <a:cubicBezTo>
                    <a:pt x="17070" y="65071"/>
                    <a:pt x="17239" y="65548"/>
                    <a:pt x="17435" y="65997"/>
                  </a:cubicBezTo>
                  <a:cubicBezTo>
                    <a:pt x="17604" y="66447"/>
                    <a:pt x="17772" y="66840"/>
                    <a:pt x="17772" y="66840"/>
                  </a:cubicBezTo>
                  <a:cubicBezTo>
                    <a:pt x="17800" y="66924"/>
                    <a:pt x="17884" y="66980"/>
                    <a:pt x="17940" y="66980"/>
                  </a:cubicBezTo>
                  <a:cubicBezTo>
                    <a:pt x="17968" y="66980"/>
                    <a:pt x="18558" y="67120"/>
                    <a:pt x="19260" y="67120"/>
                  </a:cubicBezTo>
                  <a:cubicBezTo>
                    <a:pt x="19709" y="67120"/>
                    <a:pt x="20186" y="67064"/>
                    <a:pt x="20551" y="66840"/>
                  </a:cubicBezTo>
                  <a:cubicBezTo>
                    <a:pt x="20944" y="66615"/>
                    <a:pt x="21478" y="66306"/>
                    <a:pt x="21927" y="65857"/>
                  </a:cubicBezTo>
                  <a:cubicBezTo>
                    <a:pt x="22348" y="65436"/>
                    <a:pt x="22741" y="64846"/>
                    <a:pt x="22797" y="64116"/>
                  </a:cubicBezTo>
                  <a:cubicBezTo>
                    <a:pt x="22797" y="63976"/>
                    <a:pt x="22797" y="63808"/>
                    <a:pt x="22797" y="63667"/>
                  </a:cubicBezTo>
                  <a:cubicBezTo>
                    <a:pt x="22797" y="62937"/>
                    <a:pt x="22685" y="62011"/>
                    <a:pt x="22573" y="61169"/>
                  </a:cubicBezTo>
                  <a:cubicBezTo>
                    <a:pt x="22460" y="60326"/>
                    <a:pt x="22320" y="59596"/>
                    <a:pt x="22292" y="59259"/>
                  </a:cubicBezTo>
                  <a:lnTo>
                    <a:pt x="22292" y="59231"/>
                  </a:lnTo>
                  <a:lnTo>
                    <a:pt x="22292" y="59175"/>
                  </a:lnTo>
                  <a:cubicBezTo>
                    <a:pt x="22292" y="59035"/>
                    <a:pt x="22320" y="58642"/>
                    <a:pt x="22348" y="58080"/>
                  </a:cubicBezTo>
                  <a:cubicBezTo>
                    <a:pt x="22545" y="56199"/>
                    <a:pt x="22994" y="52353"/>
                    <a:pt x="23415" y="48394"/>
                  </a:cubicBezTo>
                  <a:cubicBezTo>
                    <a:pt x="23808" y="44464"/>
                    <a:pt x="24173" y="40449"/>
                    <a:pt x="24173" y="38147"/>
                  </a:cubicBezTo>
                  <a:cubicBezTo>
                    <a:pt x="24173" y="35508"/>
                    <a:pt x="24398" y="31269"/>
                    <a:pt x="24622" y="27395"/>
                  </a:cubicBezTo>
                  <a:cubicBezTo>
                    <a:pt x="24847" y="23548"/>
                    <a:pt x="25071" y="20039"/>
                    <a:pt x="25071" y="18804"/>
                  </a:cubicBezTo>
                  <a:cubicBezTo>
                    <a:pt x="25071" y="16333"/>
                    <a:pt x="24510" y="8107"/>
                    <a:pt x="24510" y="8107"/>
                  </a:cubicBezTo>
                  <a:lnTo>
                    <a:pt x="23499" y="218"/>
                  </a:lnTo>
                  <a:cubicBezTo>
                    <a:pt x="23499" y="134"/>
                    <a:pt x="23443" y="78"/>
                    <a:pt x="23387" y="22"/>
                  </a:cubicBezTo>
                  <a:cubicBezTo>
                    <a:pt x="23359" y="8"/>
                    <a:pt x="23324" y="1"/>
                    <a:pt x="2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230;p64"/>
            <p:cNvSpPr/>
            <p:nvPr/>
          </p:nvSpPr>
          <p:spPr>
            <a:xfrm>
              <a:off x="3183925" y="3855550"/>
              <a:ext cx="78625" cy="139825"/>
            </a:xfrm>
            <a:custGeom>
              <a:avLst/>
              <a:gdLst/>
              <a:ahLst/>
              <a:cxnLst/>
              <a:rect l="l" t="t" r="r" b="b"/>
              <a:pathLst>
                <a:path w="3145" h="5593" extrusionOk="0">
                  <a:moveTo>
                    <a:pt x="225" y="0"/>
                  </a:moveTo>
                  <a:cubicBezTo>
                    <a:pt x="113" y="0"/>
                    <a:pt x="0" y="113"/>
                    <a:pt x="0" y="253"/>
                  </a:cubicBezTo>
                  <a:cubicBezTo>
                    <a:pt x="0" y="365"/>
                    <a:pt x="113" y="478"/>
                    <a:pt x="225" y="478"/>
                  </a:cubicBezTo>
                  <a:lnTo>
                    <a:pt x="1909" y="478"/>
                  </a:lnTo>
                  <a:lnTo>
                    <a:pt x="2667" y="5391"/>
                  </a:lnTo>
                  <a:cubicBezTo>
                    <a:pt x="2692" y="5513"/>
                    <a:pt x="2780" y="5593"/>
                    <a:pt x="2877" y="5593"/>
                  </a:cubicBezTo>
                  <a:cubicBezTo>
                    <a:pt x="2891" y="5593"/>
                    <a:pt x="2906" y="5591"/>
                    <a:pt x="2920" y="5587"/>
                  </a:cubicBezTo>
                  <a:cubicBezTo>
                    <a:pt x="3060" y="5587"/>
                    <a:pt x="3145" y="5447"/>
                    <a:pt x="3117" y="5335"/>
                  </a:cubicBezTo>
                  <a:lnTo>
                    <a:pt x="2359" y="197"/>
                  </a:lnTo>
                  <a:cubicBezTo>
                    <a:pt x="2331" y="85"/>
                    <a:pt x="2246" y="0"/>
                    <a:pt x="2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231;p64"/>
            <p:cNvSpPr/>
            <p:nvPr/>
          </p:nvSpPr>
          <p:spPr>
            <a:xfrm>
              <a:off x="2589450" y="2878550"/>
              <a:ext cx="361475" cy="677325"/>
            </a:xfrm>
            <a:custGeom>
              <a:avLst/>
              <a:gdLst/>
              <a:ahLst/>
              <a:cxnLst/>
              <a:rect l="l" t="t" r="r" b="b"/>
              <a:pathLst>
                <a:path w="14459" h="27093" extrusionOk="0">
                  <a:moveTo>
                    <a:pt x="12718" y="0"/>
                  </a:moveTo>
                  <a:cubicBezTo>
                    <a:pt x="12718" y="0"/>
                    <a:pt x="0" y="19091"/>
                    <a:pt x="225" y="19877"/>
                  </a:cubicBezTo>
                  <a:cubicBezTo>
                    <a:pt x="421" y="20635"/>
                    <a:pt x="12662" y="27092"/>
                    <a:pt x="12662" y="27092"/>
                  </a:cubicBezTo>
                  <a:lnTo>
                    <a:pt x="12549" y="24650"/>
                  </a:lnTo>
                  <a:lnTo>
                    <a:pt x="7889" y="18417"/>
                  </a:lnTo>
                  <a:lnTo>
                    <a:pt x="14459" y="11539"/>
                  </a:lnTo>
                  <a:lnTo>
                    <a:pt x="12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232;p64"/>
            <p:cNvSpPr/>
            <p:nvPr/>
          </p:nvSpPr>
          <p:spPr>
            <a:xfrm>
              <a:off x="2588725" y="2872225"/>
              <a:ext cx="367825" cy="689625"/>
            </a:xfrm>
            <a:custGeom>
              <a:avLst/>
              <a:gdLst/>
              <a:ahLst/>
              <a:cxnLst/>
              <a:rect l="l" t="t" r="r" b="b"/>
              <a:pathLst>
                <a:path w="14713" h="27585" extrusionOk="0">
                  <a:moveTo>
                    <a:pt x="12608" y="856"/>
                  </a:moveTo>
                  <a:lnTo>
                    <a:pt x="14235" y="11708"/>
                  </a:lnTo>
                  <a:lnTo>
                    <a:pt x="7750" y="18502"/>
                  </a:lnTo>
                  <a:cubicBezTo>
                    <a:pt x="7665" y="18586"/>
                    <a:pt x="7665" y="18726"/>
                    <a:pt x="7722" y="18811"/>
                  </a:cubicBezTo>
                  <a:lnTo>
                    <a:pt x="12354" y="24987"/>
                  </a:lnTo>
                  <a:lnTo>
                    <a:pt x="12448" y="26959"/>
                  </a:lnTo>
                  <a:lnTo>
                    <a:pt x="12448" y="26959"/>
                  </a:lnTo>
                  <a:cubicBezTo>
                    <a:pt x="12394" y="26931"/>
                    <a:pt x="12334" y="26900"/>
                    <a:pt x="12270" y="26868"/>
                  </a:cubicBezTo>
                  <a:cubicBezTo>
                    <a:pt x="11119" y="26250"/>
                    <a:pt x="8171" y="24678"/>
                    <a:pt x="5504" y="23190"/>
                  </a:cubicBezTo>
                  <a:cubicBezTo>
                    <a:pt x="4184" y="22432"/>
                    <a:pt x="2921" y="21702"/>
                    <a:pt x="1966" y="21113"/>
                  </a:cubicBezTo>
                  <a:cubicBezTo>
                    <a:pt x="1517" y="20832"/>
                    <a:pt x="1124" y="20579"/>
                    <a:pt x="843" y="20383"/>
                  </a:cubicBezTo>
                  <a:cubicBezTo>
                    <a:pt x="703" y="20271"/>
                    <a:pt x="619" y="20186"/>
                    <a:pt x="534" y="20130"/>
                  </a:cubicBezTo>
                  <a:lnTo>
                    <a:pt x="488" y="20061"/>
                  </a:lnTo>
                  <a:lnTo>
                    <a:pt x="488" y="20061"/>
                  </a:lnTo>
                  <a:cubicBezTo>
                    <a:pt x="508" y="19999"/>
                    <a:pt x="555" y="19878"/>
                    <a:pt x="619" y="19709"/>
                  </a:cubicBezTo>
                  <a:cubicBezTo>
                    <a:pt x="984" y="18951"/>
                    <a:pt x="1938" y="17351"/>
                    <a:pt x="3173" y="15386"/>
                  </a:cubicBezTo>
                  <a:cubicBezTo>
                    <a:pt x="5026" y="12438"/>
                    <a:pt x="7469" y="8704"/>
                    <a:pt x="9434" y="5672"/>
                  </a:cubicBezTo>
                  <a:cubicBezTo>
                    <a:pt x="10417" y="4156"/>
                    <a:pt x="11315" y="2836"/>
                    <a:pt x="11933" y="1882"/>
                  </a:cubicBezTo>
                  <a:cubicBezTo>
                    <a:pt x="12207" y="1457"/>
                    <a:pt x="12437" y="1111"/>
                    <a:pt x="12608" y="856"/>
                  </a:cubicBezTo>
                  <a:close/>
                  <a:moveTo>
                    <a:pt x="12803" y="1"/>
                  </a:moveTo>
                  <a:cubicBezTo>
                    <a:pt x="12691" y="1"/>
                    <a:pt x="12607" y="29"/>
                    <a:pt x="12550" y="113"/>
                  </a:cubicBezTo>
                  <a:cubicBezTo>
                    <a:pt x="12550" y="113"/>
                    <a:pt x="9434" y="4801"/>
                    <a:pt x="6290" y="9630"/>
                  </a:cubicBezTo>
                  <a:cubicBezTo>
                    <a:pt x="4718" y="12045"/>
                    <a:pt x="3173" y="14487"/>
                    <a:pt x="1994" y="16424"/>
                  </a:cubicBezTo>
                  <a:cubicBezTo>
                    <a:pt x="1405" y="17379"/>
                    <a:pt x="927" y="18193"/>
                    <a:pt x="562" y="18811"/>
                  </a:cubicBezTo>
                  <a:cubicBezTo>
                    <a:pt x="394" y="19119"/>
                    <a:pt x="254" y="19400"/>
                    <a:pt x="169" y="19597"/>
                  </a:cubicBezTo>
                  <a:cubicBezTo>
                    <a:pt x="113" y="19709"/>
                    <a:pt x="85" y="19793"/>
                    <a:pt x="57" y="19878"/>
                  </a:cubicBezTo>
                  <a:cubicBezTo>
                    <a:pt x="29" y="19934"/>
                    <a:pt x="1" y="20018"/>
                    <a:pt x="1" y="20102"/>
                  </a:cubicBezTo>
                  <a:cubicBezTo>
                    <a:pt x="1" y="20102"/>
                    <a:pt x="1" y="20158"/>
                    <a:pt x="29" y="20186"/>
                  </a:cubicBezTo>
                  <a:cubicBezTo>
                    <a:pt x="29" y="20271"/>
                    <a:pt x="85" y="20299"/>
                    <a:pt x="113" y="20355"/>
                  </a:cubicBezTo>
                  <a:cubicBezTo>
                    <a:pt x="197" y="20439"/>
                    <a:pt x="310" y="20551"/>
                    <a:pt x="450" y="20664"/>
                  </a:cubicBezTo>
                  <a:cubicBezTo>
                    <a:pt x="955" y="21057"/>
                    <a:pt x="1966" y="21674"/>
                    <a:pt x="3201" y="22404"/>
                  </a:cubicBezTo>
                  <a:cubicBezTo>
                    <a:pt x="6907" y="24566"/>
                    <a:pt x="12578" y="27542"/>
                    <a:pt x="12578" y="27542"/>
                  </a:cubicBezTo>
                  <a:cubicBezTo>
                    <a:pt x="12621" y="27570"/>
                    <a:pt x="12663" y="27584"/>
                    <a:pt x="12705" y="27584"/>
                  </a:cubicBezTo>
                  <a:cubicBezTo>
                    <a:pt x="12747" y="27584"/>
                    <a:pt x="12789" y="27570"/>
                    <a:pt x="12831" y="27542"/>
                  </a:cubicBezTo>
                  <a:cubicBezTo>
                    <a:pt x="12887" y="27486"/>
                    <a:pt x="12943" y="27430"/>
                    <a:pt x="12915" y="27345"/>
                  </a:cubicBezTo>
                  <a:lnTo>
                    <a:pt x="12803" y="24903"/>
                  </a:lnTo>
                  <a:cubicBezTo>
                    <a:pt x="12803" y="24847"/>
                    <a:pt x="12803" y="24791"/>
                    <a:pt x="12775" y="24763"/>
                  </a:cubicBezTo>
                  <a:lnTo>
                    <a:pt x="8227" y="18698"/>
                  </a:lnTo>
                  <a:lnTo>
                    <a:pt x="14656" y="11932"/>
                  </a:lnTo>
                  <a:cubicBezTo>
                    <a:pt x="14684" y="11876"/>
                    <a:pt x="14712" y="11820"/>
                    <a:pt x="14712" y="11736"/>
                  </a:cubicBezTo>
                  <a:lnTo>
                    <a:pt x="12971" y="197"/>
                  </a:lnTo>
                  <a:cubicBezTo>
                    <a:pt x="12971" y="113"/>
                    <a:pt x="12887" y="29"/>
                    <a:pt x="12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233;p64"/>
            <p:cNvSpPr/>
            <p:nvPr/>
          </p:nvSpPr>
          <p:spPr>
            <a:xfrm>
              <a:off x="2888425" y="3476525"/>
              <a:ext cx="122150" cy="126200"/>
            </a:xfrm>
            <a:custGeom>
              <a:avLst/>
              <a:gdLst/>
              <a:ahLst/>
              <a:cxnLst/>
              <a:rect l="l" t="t" r="r" b="b"/>
              <a:pathLst>
                <a:path w="4886" h="5048" extrusionOk="0">
                  <a:moveTo>
                    <a:pt x="2359" y="1"/>
                  </a:moveTo>
                  <a:lnTo>
                    <a:pt x="590" y="731"/>
                  </a:lnTo>
                  <a:lnTo>
                    <a:pt x="1" y="2808"/>
                  </a:lnTo>
                  <a:cubicBezTo>
                    <a:pt x="1" y="2808"/>
                    <a:pt x="534" y="3931"/>
                    <a:pt x="1068" y="4381"/>
                  </a:cubicBezTo>
                  <a:cubicBezTo>
                    <a:pt x="1464" y="4714"/>
                    <a:pt x="2232" y="5048"/>
                    <a:pt x="2946" y="5048"/>
                  </a:cubicBezTo>
                  <a:cubicBezTo>
                    <a:pt x="3193" y="5048"/>
                    <a:pt x="3434" y="5008"/>
                    <a:pt x="3651" y="4914"/>
                  </a:cubicBezTo>
                  <a:cubicBezTo>
                    <a:pt x="4465" y="4521"/>
                    <a:pt x="3931" y="3258"/>
                    <a:pt x="3931" y="3258"/>
                  </a:cubicBezTo>
                  <a:lnTo>
                    <a:pt x="4409" y="3145"/>
                  </a:lnTo>
                  <a:cubicBezTo>
                    <a:pt x="4886" y="3033"/>
                    <a:pt x="4240" y="1657"/>
                    <a:pt x="4240" y="1657"/>
                  </a:cubicBezTo>
                  <a:lnTo>
                    <a:pt x="2359" y="1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234;p64"/>
            <p:cNvSpPr/>
            <p:nvPr/>
          </p:nvSpPr>
          <p:spPr>
            <a:xfrm>
              <a:off x="2882825" y="3470650"/>
              <a:ext cx="126350" cy="137850"/>
            </a:xfrm>
            <a:custGeom>
              <a:avLst/>
              <a:gdLst/>
              <a:ahLst/>
              <a:cxnLst/>
              <a:rect l="l" t="t" r="r" b="b"/>
              <a:pathLst>
                <a:path w="5054" h="5514" extrusionOk="0">
                  <a:moveTo>
                    <a:pt x="2527" y="517"/>
                  </a:moveTo>
                  <a:lnTo>
                    <a:pt x="4274" y="2045"/>
                  </a:lnTo>
                  <a:lnTo>
                    <a:pt x="4274" y="2045"/>
                  </a:lnTo>
                  <a:cubicBezTo>
                    <a:pt x="4306" y="2114"/>
                    <a:pt x="4385" y="2298"/>
                    <a:pt x="4464" y="2482"/>
                  </a:cubicBezTo>
                  <a:cubicBezTo>
                    <a:pt x="4520" y="2678"/>
                    <a:pt x="4576" y="2931"/>
                    <a:pt x="4576" y="3071"/>
                  </a:cubicBezTo>
                  <a:cubicBezTo>
                    <a:pt x="4576" y="3128"/>
                    <a:pt x="4576" y="3156"/>
                    <a:pt x="4576" y="3156"/>
                  </a:cubicBezTo>
                  <a:lnTo>
                    <a:pt x="4099" y="3268"/>
                  </a:lnTo>
                  <a:cubicBezTo>
                    <a:pt x="4043" y="3268"/>
                    <a:pt x="3987" y="3324"/>
                    <a:pt x="3959" y="3380"/>
                  </a:cubicBezTo>
                  <a:cubicBezTo>
                    <a:pt x="3931" y="3436"/>
                    <a:pt x="3931" y="3521"/>
                    <a:pt x="3959" y="3577"/>
                  </a:cubicBezTo>
                  <a:cubicBezTo>
                    <a:pt x="3987" y="3661"/>
                    <a:pt x="4099" y="3998"/>
                    <a:pt x="4099" y="4307"/>
                  </a:cubicBezTo>
                  <a:cubicBezTo>
                    <a:pt x="4099" y="4447"/>
                    <a:pt x="4071" y="4588"/>
                    <a:pt x="4015" y="4700"/>
                  </a:cubicBezTo>
                  <a:cubicBezTo>
                    <a:pt x="3959" y="4784"/>
                    <a:pt x="3903" y="4868"/>
                    <a:pt x="3762" y="4924"/>
                  </a:cubicBezTo>
                  <a:cubicBezTo>
                    <a:pt x="3594" y="5009"/>
                    <a:pt x="3369" y="5065"/>
                    <a:pt x="3145" y="5065"/>
                  </a:cubicBezTo>
                  <a:cubicBezTo>
                    <a:pt x="2527" y="5065"/>
                    <a:pt x="1769" y="4728"/>
                    <a:pt x="1460" y="4447"/>
                  </a:cubicBezTo>
                  <a:cubicBezTo>
                    <a:pt x="1236" y="4251"/>
                    <a:pt x="955" y="3858"/>
                    <a:pt x="758" y="3549"/>
                  </a:cubicBezTo>
                  <a:cubicBezTo>
                    <a:pt x="674" y="3380"/>
                    <a:pt x="590" y="3212"/>
                    <a:pt x="534" y="3100"/>
                  </a:cubicBezTo>
                  <a:cubicBezTo>
                    <a:pt x="509" y="3050"/>
                    <a:pt x="484" y="3022"/>
                    <a:pt x="479" y="2997"/>
                  </a:cubicBezTo>
                  <a:lnTo>
                    <a:pt x="479" y="2997"/>
                  </a:lnTo>
                  <a:lnTo>
                    <a:pt x="1004" y="1147"/>
                  </a:lnTo>
                  <a:lnTo>
                    <a:pt x="2527" y="517"/>
                  </a:lnTo>
                  <a:close/>
                  <a:moveTo>
                    <a:pt x="2566" y="0"/>
                  </a:moveTo>
                  <a:cubicBezTo>
                    <a:pt x="2544" y="0"/>
                    <a:pt x="2521" y="4"/>
                    <a:pt x="2499" y="11"/>
                  </a:cubicBezTo>
                  <a:lnTo>
                    <a:pt x="730" y="741"/>
                  </a:lnTo>
                  <a:cubicBezTo>
                    <a:pt x="674" y="769"/>
                    <a:pt x="618" y="826"/>
                    <a:pt x="590" y="910"/>
                  </a:cubicBezTo>
                  <a:lnTo>
                    <a:pt x="0" y="2959"/>
                  </a:lnTo>
                  <a:cubicBezTo>
                    <a:pt x="0" y="3015"/>
                    <a:pt x="0" y="3071"/>
                    <a:pt x="28" y="3128"/>
                  </a:cubicBezTo>
                  <a:cubicBezTo>
                    <a:pt x="28" y="3128"/>
                    <a:pt x="169" y="3436"/>
                    <a:pt x="365" y="3773"/>
                  </a:cubicBezTo>
                  <a:cubicBezTo>
                    <a:pt x="562" y="4110"/>
                    <a:pt x="843" y="4531"/>
                    <a:pt x="1151" y="4784"/>
                  </a:cubicBezTo>
                  <a:cubicBezTo>
                    <a:pt x="1572" y="5177"/>
                    <a:pt x="2359" y="5514"/>
                    <a:pt x="3145" y="5514"/>
                  </a:cubicBezTo>
                  <a:cubicBezTo>
                    <a:pt x="3425" y="5514"/>
                    <a:pt x="3706" y="5486"/>
                    <a:pt x="3959" y="5346"/>
                  </a:cubicBezTo>
                  <a:cubicBezTo>
                    <a:pt x="4183" y="5261"/>
                    <a:pt x="4352" y="5093"/>
                    <a:pt x="4436" y="4896"/>
                  </a:cubicBezTo>
                  <a:cubicBezTo>
                    <a:pt x="4548" y="4700"/>
                    <a:pt x="4576" y="4503"/>
                    <a:pt x="4576" y="4307"/>
                  </a:cubicBezTo>
                  <a:cubicBezTo>
                    <a:pt x="4562" y="4058"/>
                    <a:pt x="4509" y="3825"/>
                    <a:pt x="4462" y="3658"/>
                  </a:cubicBezTo>
                  <a:lnTo>
                    <a:pt x="4462" y="3658"/>
                  </a:lnTo>
                  <a:lnTo>
                    <a:pt x="4689" y="3605"/>
                  </a:lnTo>
                  <a:cubicBezTo>
                    <a:pt x="4829" y="3577"/>
                    <a:pt x="4941" y="3493"/>
                    <a:pt x="4998" y="3380"/>
                  </a:cubicBezTo>
                  <a:cubicBezTo>
                    <a:pt x="5026" y="3268"/>
                    <a:pt x="5054" y="3156"/>
                    <a:pt x="5054" y="3071"/>
                  </a:cubicBezTo>
                  <a:cubicBezTo>
                    <a:pt x="5054" y="2791"/>
                    <a:pt x="4941" y="2482"/>
                    <a:pt x="4857" y="2229"/>
                  </a:cubicBezTo>
                  <a:cubicBezTo>
                    <a:pt x="4773" y="2005"/>
                    <a:pt x="4689" y="1808"/>
                    <a:pt x="4689" y="1808"/>
                  </a:cubicBezTo>
                  <a:lnTo>
                    <a:pt x="4633" y="1724"/>
                  </a:lnTo>
                  <a:lnTo>
                    <a:pt x="2724" y="67"/>
                  </a:lnTo>
                  <a:cubicBezTo>
                    <a:pt x="2682" y="26"/>
                    <a:pt x="2626" y="0"/>
                    <a:pt x="2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235;p64"/>
            <p:cNvSpPr/>
            <p:nvPr/>
          </p:nvSpPr>
          <p:spPr>
            <a:xfrm>
              <a:off x="2922825" y="3491975"/>
              <a:ext cx="54775" cy="71700"/>
            </a:xfrm>
            <a:custGeom>
              <a:avLst/>
              <a:gdLst/>
              <a:ahLst/>
              <a:cxnLst/>
              <a:rect l="l" t="t" r="r" b="b"/>
              <a:pathLst>
                <a:path w="2191" h="2868" extrusionOk="0">
                  <a:moveTo>
                    <a:pt x="1517" y="1"/>
                  </a:moveTo>
                  <a:lnTo>
                    <a:pt x="1" y="1657"/>
                  </a:lnTo>
                  <a:cubicBezTo>
                    <a:pt x="82" y="1726"/>
                    <a:pt x="181" y="1753"/>
                    <a:pt x="286" y="1753"/>
                  </a:cubicBezTo>
                  <a:cubicBezTo>
                    <a:pt x="645" y="1753"/>
                    <a:pt x="1067" y="1432"/>
                    <a:pt x="1067" y="1432"/>
                  </a:cubicBezTo>
                  <a:lnTo>
                    <a:pt x="1067" y="1432"/>
                  </a:lnTo>
                  <a:cubicBezTo>
                    <a:pt x="1067" y="1432"/>
                    <a:pt x="983" y="1882"/>
                    <a:pt x="899" y="2106"/>
                  </a:cubicBezTo>
                  <a:cubicBezTo>
                    <a:pt x="818" y="2321"/>
                    <a:pt x="1096" y="2868"/>
                    <a:pt x="1391" y="2868"/>
                  </a:cubicBezTo>
                  <a:cubicBezTo>
                    <a:pt x="1405" y="2868"/>
                    <a:pt x="1418" y="2867"/>
                    <a:pt x="1432" y="2864"/>
                  </a:cubicBezTo>
                  <a:cubicBezTo>
                    <a:pt x="1741" y="2780"/>
                    <a:pt x="2022" y="1489"/>
                    <a:pt x="2106" y="1124"/>
                  </a:cubicBezTo>
                  <a:cubicBezTo>
                    <a:pt x="2190" y="759"/>
                    <a:pt x="1517" y="1"/>
                    <a:pt x="1517" y="1"/>
                  </a:cubicBez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236;p64"/>
            <p:cNvSpPr/>
            <p:nvPr/>
          </p:nvSpPr>
          <p:spPr>
            <a:xfrm>
              <a:off x="2916500" y="3485800"/>
              <a:ext cx="65300" cy="83400"/>
            </a:xfrm>
            <a:custGeom>
              <a:avLst/>
              <a:gdLst/>
              <a:ahLst/>
              <a:cxnLst/>
              <a:rect l="l" t="t" r="r" b="b"/>
              <a:pathLst>
                <a:path w="2612" h="3336" extrusionOk="0">
                  <a:moveTo>
                    <a:pt x="1751" y="0"/>
                  </a:moveTo>
                  <a:cubicBezTo>
                    <a:pt x="1700" y="0"/>
                    <a:pt x="1648" y="16"/>
                    <a:pt x="1601" y="51"/>
                  </a:cubicBezTo>
                  <a:cubicBezTo>
                    <a:pt x="1517" y="135"/>
                    <a:pt x="1489" y="304"/>
                    <a:pt x="1573" y="388"/>
                  </a:cubicBezTo>
                  <a:lnTo>
                    <a:pt x="1601" y="416"/>
                  </a:lnTo>
                  <a:cubicBezTo>
                    <a:pt x="1657" y="472"/>
                    <a:pt x="1798" y="641"/>
                    <a:pt x="1938" y="837"/>
                  </a:cubicBezTo>
                  <a:cubicBezTo>
                    <a:pt x="1994" y="921"/>
                    <a:pt x="2050" y="1034"/>
                    <a:pt x="2078" y="1118"/>
                  </a:cubicBezTo>
                  <a:cubicBezTo>
                    <a:pt x="2106" y="1202"/>
                    <a:pt x="2135" y="1286"/>
                    <a:pt x="2135" y="1314"/>
                  </a:cubicBezTo>
                  <a:cubicBezTo>
                    <a:pt x="2106" y="1511"/>
                    <a:pt x="1994" y="1904"/>
                    <a:pt x="1882" y="2269"/>
                  </a:cubicBezTo>
                  <a:cubicBezTo>
                    <a:pt x="1826" y="2465"/>
                    <a:pt x="1770" y="2634"/>
                    <a:pt x="1713" y="2746"/>
                  </a:cubicBezTo>
                  <a:cubicBezTo>
                    <a:pt x="1657" y="2802"/>
                    <a:pt x="1629" y="2859"/>
                    <a:pt x="1629" y="2859"/>
                  </a:cubicBezTo>
                  <a:lnTo>
                    <a:pt x="1615" y="2873"/>
                  </a:lnTo>
                  <a:lnTo>
                    <a:pt x="1615" y="2873"/>
                  </a:lnTo>
                  <a:lnTo>
                    <a:pt x="1573" y="2830"/>
                  </a:lnTo>
                  <a:cubicBezTo>
                    <a:pt x="1517" y="2802"/>
                    <a:pt x="1461" y="2718"/>
                    <a:pt x="1433" y="2634"/>
                  </a:cubicBezTo>
                  <a:cubicBezTo>
                    <a:pt x="1405" y="2550"/>
                    <a:pt x="1377" y="2465"/>
                    <a:pt x="1377" y="2437"/>
                  </a:cubicBezTo>
                  <a:cubicBezTo>
                    <a:pt x="1433" y="2297"/>
                    <a:pt x="1461" y="2129"/>
                    <a:pt x="1489" y="1960"/>
                  </a:cubicBezTo>
                  <a:cubicBezTo>
                    <a:pt x="1517" y="1820"/>
                    <a:pt x="1545" y="1707"/>
                    <a:pt x="1545" y="1707"/>
                  </a:cubicBezTo>
                  <a:cubicBezTo>
                    <a:pt x="1545" y="1623"/>
                    <a:pt x="1517" y="1511"/>
                    <a:pt x="1433" y="1483"/>
                  </a:cubicBezTo>
                  <a:cubicBezTo>
                    <a:pt x="1391" y="1455"/>
                    <a:pt x="1341" y="1441"/>
                    <a:pt x="1292" y="1441"/>
                  </a:cubicBezTo>
                  <a:cubicBezTo>
                    <a:pt x="1243" y="1441"/>
                    <a:pt x="1194" y="1455"/>
                    <a:pt x="1152" y="1483"/>
                  </a:cubicBezTo>
                  <a:cubicBezTo>
                    <a:pt x="1124" y="1511"/>
                    <a:pt x="1012" y="1595"/>
                    <a:pt x="899" y="1651"/>
                  </a:cubicBezTo>
                  <a:cubicBezTo>
                    <a:pt x="787" y="1707"/>
                    <a:pt x="647" y="1764"/>
                    <a:pt x="534" y="1764"/>
                  </a:cubicBezTo>
                  <a:cubicBezTo>
                    <a:pt x="478" y="1764"/>
                    <a:pt x="422" y="1736"/>
                    <a:pt x="394" y="1707"/>
                  </a:cubicBezTo>
                  <a:cubicBezTo>
                    <a:pt x="361" y="1674"/>
                    <a:pt x="314" y="1659"/>
                    <a:pt x="265" y="1659"/>
                  </a:cubicBezTo>
                  <a:cubicBezTo>
                    <a:pt x="190" y="1659"/>
                    <a:pt x="108" y="1696"/>
                    <a:pt x="57" y="1764"/>
                  </a:cubicBezTo>
                  <a:cubicBezTo>
                    <a:pt x="1" y="1848"/>
                    <a:pt x="1" y="1988"/>
                    <a:pt x="113" y="2072"/>
                  </a:cubicBezTo>
                  <a:cubicBezTo>
                    <a:pt x="225" y="2185"/>
                    <a:pt x="394" y="2213"/>
                    <a:pt x="534" y="2213"/>
                  </a:cubicBezTo>
                  <a:cubicBezTo>
                    <a:pt x="693" y="2213"/>
                    <a:pt x="841" y="2179"/>
                    <a:pt x="971" y="2134"/>
                  </a:cubicBezTo>
                  <a:lnTo>
                    <a:pt x="971" y="2134"/>
                  </a:lnTo>
                  <a:cubicBezTo>
                    <a:pt x="954" y="2188"/>
                    <a:pt x="939" y="2235"/>
                    <a:pt x="927" y="2269"/>
                  </a:cubicBezTo>
                  <a:cubicBezTo>
                    <a:pt x="927" y="2325"/>
                    <a:pt x="899" y="2381"/>
                    <a:pt x="899" y="2437"/>
                  </a:cubicBezTo>
                  <a:cubicBezTo>
                    <a:pt x="899" y="2634"/>
                    <a:pt x="983" y="2830"/>
                    <a:pt x="1096" y="2999"/>
                  </a:cubicBezTo>
                  <a:cubicBezTo>
                    <a:pt x="1152" y="3083"/>
                    <a:pt x="1208" y="3167"/>
                    <a:pt x="1292" y="3224"/>
                  </a:cubicBezTo>
                  <a:cubicBezTo>
                    <a:pt x="1377" y="3280"/>
                    <a:pt x="1489" y="3336"/>
                    <a:pt x="1629" y="3336"/>
                  </a:cubicBezTo>
                  <a:lnTo>
                    <a:pt x="1741" y="3336"/>
                  </a:lnTo>
                  <a:cubicBezTo>
                    <a:pt x="1854" y="3308"/>
                    <a:pt x="1910" y="3252"/>
                    <a:pt x="1966" y="3167"/>
                  </a:cubicBezTo>
                  <a:cubicBezTo>
                    <a:pt x="2078" y="3055"/>
                    <a:pt x="2135" y="2943"/>
                    <a:pt x="2191" y="2774"/>
                  </a:cubicBezTo>
                  <a:cubicBezTo>
                    <a:pt x="2387" y="2325"/>
                    <a:pt x="2528" y="1679"/>
                    <a:pt x="2584" y="1427"/>
                  </a:cubicBezTo>
                  <a:lnTo>
                    <a:pt x="2584" y="1399"/>
                  </a:lnTo>
                  <a:lnTo>
                    <a:pt x="2612" y="1314"/>
                  </a:lnTo>
                  <a:cubicBezTo>
                    <a:pt x="2612" y="1146"/>
                    <a:pt x="2556" y="1006"/>
                    <a:pt x="2471" y="865"/>
                  </a:cubicBezTo>
                  <a:cubicBezTo>
                    <a:pt x="2303" y="472"/>
                    <a:pt x="1938" y="79"/>
                    <a:pt x="1938" y="79"/>
                  </a:cubicBezTo>
                  <a:cubicBezTo>
                    <a:pt x="1889" y="30"/>
                    <a:pt x="1821" y="0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237;p64"/>
            <p:cNvSpPr/>
            <p:nvPr/>
          </p:nvSpPr>
          <p:spPr>
            <a:xfrm>
              <a:off x="2907375" y="2774425"/>
              <a:ext cx="602250" cy="818975"/>
            </a:xfrm>
            <a:custGeom>
              <a:avLst/>
              <a:gdLst/>
              <a:ahLst/>
              <a:cxnLst/>
              <a:rect l="l" t="t" r="r" b="b"/>
              <a:pathLst>
                <a:path w="24090" h="32759" extrusionOk="0">
                  <a:moveTo>
                    <a:pt x="13169" y="1"/>
                  </a:moveTo>
                  <a:cubicBezTo>
                    <a:pt x="12425" y="1"/>
                    <a:pt x="11602" y="41"/>
                    <a:pt x="10754" y="151"/>
                  </a:cubicBezTo>
                  <a:cubicBezTo>
                    <a:pt x="7721" y="544"/>
                    <a:pt x="5110" y="1554"/>
                    <a:pt x="3707" y="2228"/>
                  </a:cubicBezTo>
                  <a:cubicBezTo>
                    <a:pt x="2303" y="2902"/>
                    <a:pt x="1" y="3941"/>
                    <a:pt x="1" y="4165"/>
                  </a:cubicBezTo>
                  <a:cubicBezTo>
                    <a:pt x="1" y="4390"/>
                    <a:pt x="3258" y="25249"/>
                    <a:pt x="3258" y="25249"/>
                  </a:cubicBezTo>
                  <a:cubicBezTo>
                    <a:pt x="3258" y="25249"/>
                    <a:pt x="3258" y="30668"/>
                    <a:pt x="3594" y="31454"/>
                  </a:cubicBezTo>
                  <a:cubicBezTo>
                    <a:pt x="3931" y="32240"/>
                    <a:pt x="4942" y="32352"/>
                    <a:pt x="7441" y="32633"/>
                  </a:cubicBezTo>
                  <a:cubicBezTo>
                    <a:pt x="8206" y="32720"/>
                    <a:pt x="9354" y="32758"/>
                    <a:pt x="10640" y="32758"/>
                  </a:cubicBezTo>
                  <a:cubicBezTo>
                    <a:pt x="13505" y="32758"/>
                    <a:pt x="17055" y="32567"/>
                    <a:pt x="18586" y="32296"/>
                  </a:cubicBezTo>
                  <a:cubicBezTo>
                    <a:pt x="20776" y="31903"/>
                    <a:pt x="22685" y="31566"/>
                    <a:pt x="23022" y="30556"/>
                  </a:cubicBezTo>
                  <a:cubicBezTo>
                    <a:pt x="23359" y="29545"/>
                    <a:pt x="22910" y="26822"/>
                    <a:pt x="22910" y="26822"/>
                  </a:cubicBezTo>
                  <a:lnTo>
                    <a:pt x="24089" y="4951"/>
                  </a:lnTo>
                  <a:cubicBezTo>
                    <a:pt x="24089" y="4951"/>
                    <a:pt x="22910" y="3351"/>
                    <a:pt x="20552" y="2116"/>
                  </a:cubicBezTo>
                  <a:cubicBezTo>
                    <a:pt x="18193" y="880"/>
                    <a:pt x="16481" y="263"/>
                    <a:pt x="16481" y="263"/>
                  </a:cubicBezTo>
                  <a:cubicBezTo>
                    <a:pt x="16481" y="263"/>
                    <a:pt x="15084" y="1"/>
                    <a:pt x="13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238;p64"/>
            <p:cNvSpPr/>
            <p:nvPr/>
          </p:nvSpPr>
          <p:spPr>
            <a:xfrm>
              <a:off x="2901775" y="2769050"/>
              <a:ext cx="613450" cy="830350"/>
            </a:xfrm>
            <a:custGeom>
              <a:avLst/>
              <a:gdLst/>
              <a:ahLst/>
              <a:cxnLst/>
              <a:rect l="l" t="t" r="r" b="b"/>
              <a:pathLst>
                <a:path w="24538" h="33214" extrusionOk="0">
                  <a:moveTo>
                    <a:pt x="13392" y="450"/>
                  </a:moveTo>
                  <a:cubicBezTo>
                    <a:pt x="14346" y="450"/>
                    <a:pt x="15161" y="534"/>
                    <a:pt x="15750" y="590"/>
                  </a:cubicBezTo>
                  <a:cubicBezTo>
                    <a:pt x="16031" y="618"/>
                    <a:pt x="16284" y="646"/>
                    <a:pt x="16424" y="674"/>
                  </a:cubicBezTo>
                  <a:cubicBezTo>
                    <a:pt x="16508" y="674"/>
                    <a:pt x="16564" y="702"/>
                    <a:pt x="16621" y="702"/>
                  </a:cubicBezTo>
                  <a:cubicBezTo>
                    <a:pt x="16649" y="702"/>
                    <a:pt x="16733" y="731"/>
                    <a:pt x="16929" y="815"/>
                  </a:cubicBezTo>
                  <a:cubicBezTo>
                    <a:pt x="17519" y="1039"/>
                    <a:pt x="18895" y="1629"/>
                    <a:pt x="20663" y="2555"/>
                  </a:cubicBezTo>
                  <a:cubicBezTo>
                    <a:pt x="21814" y="3145"/>
                    <a:pt x="22685" y="3847"/>
                    <a:pt x="23274" y="4380"/>
                  </a:cubicBezTo>
                  <a:cubicBezTo>
                    <a:pt x="23555" y="4661"/>
                    <a:pt x="23780" y="4886"/>
                    <a:pt x="23920" y="5054"/>
                  </a:cubicBezTo>
                  <a:cubicBezTo>
                    <a:pt x="23975" y="5136"/>
                    <a:pt x="24029" y="5191"/>
                    <a:pt x="24084" y="5220"/>
                  </a:cubicBezTo>
                  <a:lnTo>
                    <a:pt x="24084" y="5220"/>
                  </a:lnTo>
                  <a:lnTo>
                    <a:pt x="22909" y="27037"/>
                  </a:lnTo>
                  <a:lnTo>
                    <a:pt x="22909" y="27093"/>
                  </a:lnTo>
                  <a:cubicBezTo>
                    <a:pt x="22909" y="27093"/>
                    <a:pt x="22909" y="27177"/>
                    <a:pt x="22937" y="27317"/>
                  </a:cubicBezTo>
                  <a:cubicBezTo>
                    <a:pt x="22994" y="27767"/>
                    <a:pt x="23134" y="28805"/>
                    <a:pt x="23134" y="29648"/>
                  </a:cubicBezTo>
                  <a:cubicBezTo>
                    <a:pt x="23134" y="30069"/>
                    <a:pt x="23106" y="30462"/>
                    <a:pt x="23022" y="30686"/>
                  </a:cubicBezTo>
                  <a:cubicBezTo>
                    <a:pt x="22965" y="30883"/>
                    <a:pt x="22825" y="31051"/>
                    <a:pt x="22572" y="31220"/>
                  </a:cubicBezTo>
                  <a:cubicBezTo>
                    <a:pt x="22235" y="31444"/>
                    <a:pt x="21674" y="31669"/>
                    <a:pt x="21028" y="31809"/>
                  </a:cubicBezTo>
                  <a:cubicBezTo>
                    <a:pt x="20354" y="31978"/>
                    <a:pt x="19568" y="32118"/>
                    <a:pt x="18754" y="32287"/>
                  </a:cubicBezTo>
                  <a:cubicBezTo>
                    <a:pt x="17266" y="32539"/>
                    <a:pt x="13729" y="32736"/>
                    <a:pt x="10865" y="32736"/>
                  </a:cubicBezTo>
                  <a:cubicBezTo>
                    <a:pt x="9574" y="32736"/>
                    <a:pt x="8423" y="32708"/>
                    <a:pt x="7693" y="32623"/>
                  </a:cubicBezTo>
                  <a:cubicBezTo>
                    <a:pt x="6429" y="32483"/>
                    <a:pt x="5587" y="32371"/>
                    <a:pt x="4998" y="32230"/>
                  </a:cubicBezTo>
                  <a:cubicBezTo>
                    <a:pt x="4717" y="32146"/>
                    <a:pt x="4492" y="32062"/>
                    <a:pt x="4352" y="31950"/>
                  </a:cubicBezTo>
                  <a:cubicBezTo>
                    <a:pt x="4211" y="31837"/>
                    <a:pt x="4099" y="31725"/>
                    <a:pt x="4043" y="31585"/>
                  </a:cubicBezTo>
                  <a:cubicBezTo>
                    <a:pt x="4015" y="31500"/>
                    <a:pt x="3987" y="31360"/>
                    <a:pt x="3959" y="31135"/>
                  </a:cubicBezTo>
                  <a:cubicBezTo>
                    <a:pt x="3847" y="30377"/>
                    <a:pt x="3790" y="28946"/>
                    <a:pt x="3762" y="27738"/>
                  </a:cubicBezTo>
                  <a:cubicBezTo>
                    <a:pt x="3734" y="27121"/>
                    <a:pt x="3734" y="26559"/>
                    <a:pt x="3734" y="26138"/>
                  </a:cubicBezTo>
                  <a:cubicBezTo>
                    <a:pt x="3734" y="25717"/>
                    <a:pt x="3734" y="25464"/>
                    <a:pt x="3734" y="25464"/>
                  </a:cubicBezTo>
                  <a:lnTo>
                    <a:pt x="3734" y="25436"/>
                  </a:lnTo>
                  <a:cubicBezTo>
                    <a:pt x="3734" y="25436"/>
                    <a:pt x="3678" y="25099"/>
                    <a:pt x="3594" y="24538"/>
                  </a:cubicBezTo>
                  <a:cubicBezTo>
                    <a:pt x="3257" y="22545"/>
                    <a:pt x="2499" y="17547"/>
                    <a:pt x="1797" y="12999"/>
                  </a:cubicBezTo>
                  <a:cubicBezTo>
                    <a:pt x="1432" y="10753"/>
                    <a:pt x="1095" y="8591"/>
                    <a:pt x="871" y="7019"/>
                  </a:cubicBezTo>
                  <a:cubicBezTo>
                    <a:pt x="730" y="6205"/>
                    <a:pt x="646" y="5559"/>
                    <a:pt x="562" y="5082"/>
                  </a:cubicBezTo>
                  <a:cubicBezTo>
                    <a:pt x="534" y="4858"/>
                    <a:pt x="506" y="4689"/>
                    <a:pt x="478" y="4549"/>
                  </a:cubicBezTo>
                  <a:cubicBezTo>
                    <a:pt x="478" y="4500"/>
                    <a:pt x="478" y="4451"/>
                    <a:pt x="478" y="4421"/>
                  </a:cubicBezTo>
                  <a:lnTo>
                    <a:pt x="478" y="4421"/>
                  </a:lnTo>
                  <a:cubicBezTo>
                    <a:pt x="500" y="4406"/>
                    <a:pt x="529" y="4391"/>
                    <a:pt x="562" y="4380"/>
                  </a:cubicBezTo>
                  <a:cubicBezTo>
                    <a:pt x="814" y="4184"/>
                    <a:pt x="1432" y="3903"/>
                    <a:pt x="2078" y="3594"/>
                  </a:cubicBezTo>
                  <a:cubicBezTo>
                    <a:pt x="2724" y="3285"/>
                    <a:pt x="3453" y="2948"/>
                    <a:pt x="4043" y="2668"/>
                  </a:cubicBezTo>
                  <a:cubicBezTo>
                    <a:pt x="5419" y="1994"/>
                    <a:pt x="8002" y="983"/>
                    <a:pt x="11006" y="590"/>
                  </a:cubicBezTo>
                  <a:cubicBezTo>
                    <a:pt x="11848" y="506"/>
                    <a:pt x="12662" y="450"/>
                    <a:pt x="13392" y="450"/>
                  </a:cubicBezTo>
                  <a:close/>
                  <a:moveTo>
                    <a:pt x="13392" y="1"/>
                  </a:moveTo>
                  <a:cubicBezTo>
                    <a:pt x="12634" y="1"/>
                    <a:pt x="11820" y="29"/>
                    <a:pt x="10949" y="141"/>
                  </a:cubicBezTo>
                  <a:cubicBezTo>
                    <a:pt x="7861" y="534"/>
                    <a:pt x="5250" y="1573"/>
                    <a:pt x="3847" y="2247"/>
                  </a:cubicBezTo>
                  <a:cubicBezTo>
                    <a:pt x="3145" y="2583"/>
                    <a:pt x="2218" y="3005"/>
                    <a:pt x="1460" y="3370"/>
                  </a:cubicBezTo>
                  <a:cubicBezTo>
                    <a:pt x="1067" y="3566"/>
                    <a:pt x="730" y="3735"/>
                    <a:pt x="478" y="3875"/>
                  </a:cubicBezTo>
                  <a:cubicBezTo>
                    <a:pt x="365" y="3931"/>
                    <a:pt x="253" y="4015"/>
                    <a:pt x="197" y="4071"/>
                  </a:cubicBezTo>
                  <a:lnTo>
                    <a:pt x="85" y="4156"/>
                  </a:lnTo>
                  <a:cubicBezTo>
                    <a:pt x="56" y="4212"/>
                    <a:pt x="0" y="4240"/>
                    <a:pt x="0" y="4380"/>
                  </a:cubicBezTo>
                  <a:lnTo>
                    <a:pt x="0" y="4408"/>
                  </a:lnTo>
                  <a:cubicBezTo>
                    <a:pt x="28" y="4633"/>
                    <a:pt x="225" y="6065"/>
                    <a:pt x="562" y="8086"/>
                  </a:cubicBezTo>
                  <a:cubicBezTo>
                    <a:pt x="1488" y="14122"/>
                    <a:pt x="3257" y="25521"/>
                    <a:pt x="3257" y="25521"/>
                  </a:cubicBezTo>
                  <a:lnTo>
                    <a:pt x="3257" y="25521"/>
                  </a:lnTo>
                  <a:lnTo>
                    <a:pt x="3257" y="25521"/>
                  </a:lnTo>
                  <a:cubicBezTo>
                    <a:pt x="3257" y="25790"/>
                    <a:pt x="3260" y="26987"/>
                    <a:pt x="3285" y="28272"/>
                  </a:cubicBezTo>
                  <a:cubicBezTo>
                    <a:pt x="3313" y="29002"/>
                    <a:pt x="3341" y="29760"/>
                    <a:pt x="3397" y="30377"/>
                  </a:cubicBezTo>
                  <a:cubicBezTo>
                    <a:pt x="3425" y="30686"/>
                    <a:pt x="3453" y="30967"/>
                    <a:pt x="3482" y="31192"/>
                  </a:cubicBezTo>
                  <a:cubicBezTo>
                    <a:pt x="3510" y="31444"/>
                    <a:pt x="3566" y="31613"/>
                    <a:pt x="3622" y="31753"/>
                  </a:cubicBezTo>
                  <a:cubicBezTo>
                    <a:pt x="3706" y="31978"/>
                    <a:pt x="3875" y="32174"/>
                    <a:pt x="4099" y="32343"/>
                  </a:cubicBezTo>
                  <a:cubicBezTo>
                    <a:pt x="4408" y="32567"/>
                    <a:pt x="4829" y="32680"/>
                    <a:pt x="5391" y="32792"/>
                  </a:cubicBezTo>
                  <a:cubicBezTo>
                    <a:pt x="5980" y="32876"/>
                    <a:pt x="6710" y="32960"/>
                    <a:pt x="7637" y="33073"/>
                  </a:cubicBezTo>
                  <a:cubicBezTo>
                    <a:pt x="8423" y="33157"/>
                    <a:pt x="9574" y="33213"/>
                    <a:pt x="10865" y="33213"/>
                  </a:cubicBezTo>
                  <a:cubicBezTo>
                    <a:pt x="13729" y="33213"/>
                    <a:pt x="17294" y="33017"/>
                    <a:pt x="18838" y="32736"/>
                  </a:cubicBezTo>
                  <a:cubicBezTo>
                    <a:pt x="19933" y="32539"/>
                    <a:pt x="20972" y="32371"/>
                    <a:pt x="21786" y="32090"/>
                  </a:cubicBezTo>
                  <a:cubicBezTo>
                    <a:pt x="22207" y="31950"/>
                    <a:pt x="22544" y="31809"/>
                    <a:pt x="22853" y="31613"/>
                  </a:cubicBezTo>
                  <a:cubicBezTo>
                    <a:pt x="23134" y="31388"/>
                    <a:pt x="23358" y="31164"/>
                    <a:pt x="23471" y="30827"/>
                  </a:cubicBezTo>
                  <a:cubicBezTo>
                    <a:pt x="23583" y="30518"/>
                    <a:pt x="23611" y="30097"/>
                    <a:pt x="23611" y="29648"/>
                  </a:cubicBezTo>
                  <a:cubicBezTo>
                    <a:pt x="23611" y="28508"/>
                    <a:pt x="23386" y="27169"/>
                    <a:pt x="23361" y="27022"/>
                  </a:cubicBezTo>
                  <a:lnTo>
                    <a:pt x="23361" y="27022"/>
                  </a:lnTo>
                  <a:lnTo>
                    <a:pt x="24538" y="5166"/>
                  </a:lnTo>
                  <a:cubicBezTo>
                    <a:pt x="24538" y="5110"/>
                    <a:pt x="24538" y="5054"/>
                    <a:pt x="24510" y="5026"/>
                  </a:cubicBezTo>
                  <a:cubicBezTo>
                    <a:pt x="24481" y="4998"/>
                    <a:pt x="23274" y="3398"/>
                    <a:pt x="20888" y="2134"/>
                  </a:cubicBezTo>
                  <a:cubicBezTo>
                    <a:pt x="18502" y="899"/>
                    <a:pt x="16789" y="281"/>
                    <a:pt x="16789" y="253"/>
                  </a:cubicBezTo>
                  <a:lnTo>
                    <a:pt x="16761" y="253"/>
                  </a:lnTo>
                  <a:cubicBezTo>
                    <a:pt x="16761" y="253"/>
                    <a:pt x="15329" y="1"/>
                    <a:pt x="13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239;p64"/>
            <p:cNvSpPr/>
            <p:nvPr/>
          </p:nvSpPr>
          <p:spPr>
            <a:xfrm>
              <a:off x="3490625" y="2898200"/>
              <a:ext cx="312375" cy="474625"/>
            </a:xfrm>
            <a:custGeom>
              <a:avLst/>
              <a:gdLst/>
              <a:ahLst/>
              <a:cxnLst/>
              <a:rect l="l" t="t" r="r" b="b"/>
              <a:pathLst>
                <a:path w="12495" h="18985" extrusionOk="0">
                  <a:moveTo>
                    <a:pt x="759" y="0"/>
                  </a:moveTo>
                  <a:lnTo>
                    <a:pt x="1" y="12072"/>
                  </a:lnTo>
                  <a:cubicBezTo>
                    <a:pt x="1" y="12072"/>
                    <a:pt x="8137" y="18984"/>
                    <a:pt x="10184" y="18984"/>
                  </a:cubicBezTo>
                  <a:cubicBezTo>
                    <a:pt x="10216" y="18984"/>
                    <a:pt x="10247" y="18982"/>
                    <a:pt x="10276" y="18979"/>
                  </a:cubicBezTo>
                  <a:cubicBezTo>
                    <a:pt x="12157" y="18754"/>
                    <a:pt x="12494" y="17294"/>
                    <a:pt x="12494" y="17294"/>
                  </a:cubicBezTo>
                  <a:lnTo>
                    <a:pt x="11596" y="12241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240;p64"/>
            <p:cNvSpPr/>
            <p:nvPr/>
          </p:nvSpPr>
          <p:spPr>
            <a:xfrm>
              <a:off x="3484325" y="2892300"/>
              <a:ext cx="325675" cy="486700"/>
            </a:xfrm>
            <a:custGeom>
              <a:avLst/>
              <a:gdLst/>
              <a:ahLst/>
              <a:cxnLst/>
              <a:rect l="l" t="t" r="r" b="b"/>
              <a:pathLst>
                <a:path w="13027" h="19468" extrusionOk="0">
                  <a:moveTo>
                    <a:pt x="999" y="1"/>
                  </a:moveTo>
                  <a:cubicBezTo>
                    <a:pt x="974" y="1"/>
                    <a:pt x="949" y="4"/>
                    <a:pt x="927" y="12"/>
                  </a:cubicBezTo>
                  <a:cubicBezTo>
                    <a:pt x="843" y="40"/>
                    <a:pt x="786" y="124"/>
                    <a:pt x="786" y="208"/>
                  </a:cubicBezTo>
                  <a:lnTo>
                    <a:pt x="28" y="12280"/>
                  </a:lnTo>
                  <a:cubicBezTo>
                    <a:pt x="0" y="12365"/>
                    <a:pt x="56" y="12421"/>
                    <a:pt x="113" y="12477"/>
                  </a:cubicBezTo>
                  <a:cubicBezTo>
                    <a:pt x="113" y="12477"/>
                    <a:pt x="2134" y="14218"/>
                    <a:pt x="4436" y="15958"/>
                  </a:cubicBezTo>
                  <a:cubicBezTo>
                    <a:pt x="5587" y="16829"/>
                    <a:pt x="6794" y="17699"/>
                    <a:pt x="7861" y="18345"/>
                  </a:cubicBezTo>
                  <a:cubicBezTo>
                    <a:pt x="8395" y="18681"/>
                    <a:pt x="8872" y="18934"/>
                    <a:pt x="9321" y="19131"/>
                  </a:cubicBezTo>
                  <a:cubicBezTo>
                    <a:pt x="9742" y="19327"/>
                    <a:pt x="10107" y="19468"/>
                    <a:pt x="10444" y="19468"/>
                  </a:cubicBezTo>
                  <a:lnTo>
                    <a:pt x="10556" y="19439"/>
                  </a:lnTo>
                  <a:cubicBezTo>
                    <a:pt x="11567" y="19327"/>
                    <a:pt x="12185" y="18878"/>
                    <a:pt x="12522" y="18429"/>
                  </a:cubicBezTo>
                  <a:cubicBezTo>
                    <a:pt x="12887" y="18008"/>
                    <a:pt x="12971" y="17615"/>
                    <a:pt x="12999" y="17587"/>
                  </a:cubicBezTo>
                  <a:cubicBezTo>
                    <a:pt x="13027" y="17474"/>
                    <a:pt x="12943" y="17334"/>
                    <a:pt x="12802" y="17306"/>
                  </a:cubicBezTo>
                  <a:cubicBezTo>
                    <a:pt x="12788" y="17302"/>
                    <a:pt x="12772" y="17300"/>
                    <a:pt x="12757" y="17300"/>
                  </a:cubicBezTo>
                  <a:cubicBezTo>
                    <a:pt x="12655" y="17300"/>
                    <a:pt x="12546" y="17377"/>
                    <a:pt x="12522" y="17474"/>
                  </a:cubicBezTo>
                  <a:cubicBezTo>
                    <a:pt x="12522" y="17502"/>
                    <a:pt x="12437" y="17839"/>
                    <a:pt x="12157" y="18176"/>
                  </a:cubicBezTo>
                  <a:cubicBezTo>
                    <a:pt x="11848" y="18513"/>
                    <a:pt x="11371" y="18878"/>
                    <a:pt x="10500" y="18990"/>
                  </a:cubicBezTo>
                  <a:lnTo>
                    <a:pt x="10444" y="18990"/>
                  </a:lnTo>
                  <a:cubicBezTo>
                    <a:pt x="10248" y="18990"/>
                    <a:pt x="9911" y="18906"/>
                    <a:pt x="9518" y="18710"/>
                  </a:cubicBezTo>
                  <a:cubicBezTo>
                    <a:pt x="8086" y="18064"/>
                    <a:pt x="5784" y="16407"/>
                    <a:pt x="3875" y="14919"/>
                  </a:cubicBezTo>
                  <a:cubicBezTo>
                    <a:pt x="2920" y="14189"/>
                    <a:pt x="2050" y="13488"/>
                    <a:pt x="1432" y="12954"/>
                  </a:cubicBezTo>
                  <a:cubicBezTo>
                    <a:pt x="1095" y="12702"/>
                    <a:pt x="843" y="12505"/>
                    <a:pt x="674" y="12337"/>
                  </a:cubicBezTo>
                  <a:cubicBezTo>
                    <a:pt x="598" y="12273"/>
                    <a:pt x="534" y="12221"/>
                    <a:pt x="486" y="12183"/>
                  </a:cubicBezTo>
                  <a:lnTo>
                    <a:pt x="486" y="12183"/>
                  </a:lnTo>
                  <a:lnTo>
                    <a:pt x="1208" y="798"/>
                  </a:lnTo>
                  <a:lnTo>
                    <a:pt x="11679" y="12645"/>
                  </a:lnTo>
                  <a:cubicBezTo>
                    <a:pt x="11722" y="12687"/>
                    <a:pt x="11778" y="12709"/>
                    <a:pt x="11837" y="12709"/>
                  </a:cubicBezTo>
                  <a:cubicBezTo>
                    <a:pt x="11897" y="12709"/>
                    <a:pt x="11960" y="12687"/>
                    <a:pt x="12016" y="12645"/>
                  </a:cubicBezTo>
                  <a:cubicBezTo>
                    <a:pt x="12101" y="12561"/>
                    <a:pt x="12101" y="12421"/>
                    <a:pt x="12016" y="12337"/>
                  </a:cubicBezTo>
                  <a:lnTo>
                    <a:pt x="1179" y="68"/>
                  </a:lnTo>
                  <a:cubicBezTo>
                    <a:pt x="1138" y="27"/>
                    <a:pt x="1067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1409" y="878650"/>
            <a:ext cx="62113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ahnschrift Condensed" pitchFamily="34" charset="0"/>
              </a:rPr>
              <a:t>Планируется оказание полного комплекса информационных услуг для регистрации физического лица в качестве юридического или ИП, включая перечень необходимых документов для регистрации в налоговом органе РФ, информацию о предлагаемых мерах поддержки от государства для бизнеса, раздел с нормативно-правового регулирования деятельности юридических лиц и ИП. </a:t>
            </a:r>
          </a:p>
          <a:p>
            <a:r>
              <a:rPr lang="ru-RU" dirty="0">
                <a:latin typeface="Bahnschrift Condensed" pitchFamily="34" charset="0"/>
              </a:rPr>
              <a:t>Бизнес-модель </a:t>
            </a:r>
            <a:r>
              <a:rPr lang="ru-RU" dirty="0" err="1">
                <a:latin typeface="Bahnschrift Condensed" pitchFamily="34" charset="0"/>
              </a:rPr>
              <a:t>стартап</a:t>
            </a:r>
            <a:r>
              <a:rPr lang="ru-RU" dirty="0">
                <a:latin typeface="Bahnschrift Condensed" pitchFamily="34" charset="0"/>
              </a:rPr>
              <a:t>-проекта по шаблону </a:t>
            </a:r>
            <a:r>
              <a:rPr lang="ru-RU" dirty="0" err="1">
                <a:latin typeface="Bahnschrift Condensed" pitchFamily="34" charset="0"/>
              </a:rPr>
              <a:t>Business</a:t>
            </a:r>
            <a:r>
              <a:rPr lang="ru-RU" dirty="0">
                <a:latin typeface="Bahnschrift Condensed" pitchFamily="34" charset="0"/>
              </a:rPr>
              <a:t> </a:t>
            </a:r>
            <a:r>
              <a:rPr lang="ru-RU" dirty="0" err="1">
                <a:latin typeface="Bahnschrift Condensed" pitchFamily="34" charset="0"/>
              </a:rPr>
              <a:t>Model</a:t>
            </a:r>
            <a:r>
              <a:rPr lang="ru-RU" dirty="0">
                <a:latin typeface="Bahnschrift Condensed" pitchFamily="34" charset="0"/>
              </a:rPr>
              <a:t> </a:t>
            </a:r>
            <a:r>
              <a:rPr lang="ru-RU" dirty="0" err="1">
                <a:latin typeface="Bahnschrift Condensed" pitchFamily="34" charset="0"/>
              </a:rPr>
              <a:t>Canvas</a:t>
            </a:r>
            <a:r>
              <a:rPr lang="ru-RU" dirty="0">
                <a:latin typeface="Bahnschrift Condensed" pitchFamily="34" charset="0"/>
              </a:rPr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Bahnschrift Condensed" pitchFamily="34" charset="0"/>
              </a:rPr>
              <a:t>Сегменты покупателей – </a:t>
            </a:r>
            <a:r>
              <a:rPr lang="ru-RU" dirty="0" smtClean="0">
                <a:latin typeface="Bahnschrift Condensed" pitchFamily="34" charset="0"/>
              </a:rPr>
              <a:t>физические лица </a:t>
            </a:r>
            <a:r>
              <a:rPr lang="ru-RU" dirty="0">
                <a:latin typeface="Bahnschrift Condensed" pitchFamily="34" charset="0"/>
              </a:rPr>
              <a:t>и потенциальные </a:t>
            </a:r>
            <a:r>
              <a:rPr lang="ru-RU" dirty="0" smtClean="0">
                <a:latin typeface="Bahnschrift Condensed" pitchFamily="34" charset="0"/>
              </a:rPr>
              <a:t>юридические лица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Bahnschrift Condensed" pitchFamily="34" charset="0"/>
              </a:rPr>
              <a:t>Ценностное </a:t>
            </a:r>
            <a:r>
              <a:rPr lang="ru-RU" dirty="0">
                <a:latin typeface="Bahnschrift Condensed" pitchFamily="34" charset="0"/>
              </a:rPr>
              <a:t>предложение – снижение риска при открытии бизнеса, построение рационального и высокотехнологичного </a:t>
            </a:r>
            <a:r>
              <a:rPr lang="ru-RU" dirty="0" smtClean="0">
                <a:latin typeface="Bahnschrift Condensed" pitchFamily="34" charset="0"/>
              </a:rPr>
              <a:t>приложения.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Bahnschrift Condensed" pitchFamily="34" charset="0"/>
              </a:rPr>
              <a:t>Каналы </a:t>
            </a:r>
            <a:r>
              <a:rPr lang="ru-RU" dirty="0">
                <a:latin typeface="Bahnschrift Condensed" pitchFamily="34" charset="0"/>
              </a:rPr>
              <a:t>взаимодействия – телефон, почта, </a:t>
            </a:r>
            <a:r>
              <a:rPr lang="ru-RU" dirty="0" smtClean="0">
                <a:latin typeface="Bahnschrift Condensed" pitchFamily="34" charset="0"/>
              </a:rPr>
              <a:t>приложение.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Bahnschrift Condensed" pitchFamily="34" charset="0"/>
              </a:rPr>
              <a:t>Взаимоотношения </a:t>
            </a:r>
            <a:r>
              <a:rPr lang="ru-RU" dirty="0">
                <a:latin typeface="Bahnschrift Condensed" pitchFamily="34" charset="0"/>
              </a:rPr>
              <a:t>с клиентами – техподдержка, отдел </a:t>
            </a:r>
            <a:r>
              <a:rPr lang="ru-RU" dirty="0" smtClean="0">
                <a:latin typeface="Bahnschrift Condensed" pitchFamily="34" charset="0"/>
              </a:rPr>
              <a:t>маркетинга.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Bahnschrift Condensed" pitchFamily="34" charset="0"/>
              </a:rPr>
              <a:t>Ключевые </a:t>
            </a:r>
            <a:r>
              <a:rPr lang="ru-RU" dirty="0">
                <a:latin typeface="Bahnschrift Condensed" pitchFamily="34" charset="0"/>
              </a:rPr>
              <a:t>партнеры – специалисты в </a:t>
            </a:r>
            <a:r>
              <a:rPr lang="en-US" dirty="0">
                <a:latin typeface="Bahnschrift Condensed" pitchFamily="34" charset="0"/>
              </a:rPr>
              <a:t>IT</a:t>
            </a:r>
            <a:r>
              <a:rPr lang="ru-RU" dirty="0">
                <a:latin typeface="Bahnschrift Condensed" pitchFamily="34" charset="0"/>
              </a:rPr>
              <a:t> </a:t>
            </a:r>
            <a:r>
              <a:rPr lang="ru-RU" dirty="0" smtClean="0">
                <a:latin typeface="Bahnschrift Condensed" pitchFamily="34" charset="0"/>
              </a:rPr>
              <a:t>сфере.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Bahnschrift Condensed" pitchFamily="34" charset="0"/>
              </a:rPr>
              <a:t>Ключевые </a:t>
            </a:r>
            <a:r>
              <a:rPr lang="ru-RU" dirty="0">
                <a:latin typeface="Bahnschrift Condensed" pitchFamily="34" charset="0"/>
              </a:rPr>
              <a:t>действия – разработка приложения, поддержка/сопровождение, </a:t>
            </a:r>
            <a:r>
              <a:rPr lang="ru-RU" dirty="0" smtClean="0">
                <a:latin typeface="Bahnschrift Condensed" pitchFamily="34" charset="0"/>
              </a:rPr>
              <a:t>маркетинг.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Bahnschrift Condensed" pitchFamily="34" charset="0"/>
              </a:rPr>
              <a:t>Потоки </a:t>
            </a:r>
            <a:r>
              <a:rPr lang="ru-RU" dirty="0">
                <a:latin typeface="Bahnschrift Condensed" pitchFamily="34" charset="0"/>
              </a:rPr>
              <a:t>доходов  - плата за пользование расширенным функционалом </a:t>
            </a:r>
            <a:r>
              <a:rPr lang="ru-RU" dirty="0" smtClean="0">
                <a:latin typeface="Bahnschrift Condensed" pitchFamily="34" charset="0"/>
              </a:rPr>
              <a:t>приложения.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Bahnschrift Condensed" pitchFamily="34" charset="0"/>
              </a:rPr>
              <a:t>Структура </a:t>
            </a:r>
            <a:r>
              <a:rPr lang="ru-RU" dirty="0">
                <a:latin typeface="Bahnschrift Condensed" pitchFamily="34" charset="0"/>
              </a:rPr>
              <a:t>издержек – разработка приложения, маркетинг, </a:t>
            </a:r>
            <a:r>
              <a:rPr lang="ru-RU" dirty="0" smtClean="0">
                <a:latin typeface="Bahnschrift Condensed" pitchFamily="34" charset="0"/>
              </a:rPr>
              <a:t>зарплата.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Bahnschrift Condensed" pitchFamily="34" charset="0"/>
              </a:rPr>
              <a:t>Ключевые </a:t>
            </a:r>
            <a:r>
              <a:rPr lang="ru-RU" dirty="0">
                <a:latin typeface="Bahnschrift Condensed" pitchFamily="34" charset="0"/>
              </a:rPr>
              <a:t>ресурсы – команда, приложение, дополнительное финансирование, специалисты по обслуживанию сети</a:t>
            </a:r>
            <a:r>
              <a:rPr lang="ru-RU" dirty="0" smtClean="0">
                <a:latin typeface="Bahnschrift Condensed" pitchFamily="34" charset="0"/>
              </a:rPr>
              <a:t>.</a:t>
            </a:r>
          </a:p>
          <a:p>
            <a:endParaRPr lang="ru-RU" dirty="0"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p39"/>
          <p:cNvSpPr txBox="1">
            <a:spLocks noGrp="1"/>
          </p:cNvSpPr>
          <p:nvPr>
            <p:ph type="title"/>
          </p:nvPr>
        </p:nvSpPr>
        <p:spPr>
          <a:xfrm>
            <a:off x="755576" y="323841"/>
            <a:ext cx="5688632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ahnschrift Condensed" pitchFamily="34" charset="0"/>
              </a:rPr>
              <a:t>Финансовые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ahnschrift Condensed" pitchFamily="34" charset="0"/>
              </a:rPr>
              <a:t>показатели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ahnschrift Condense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Bahnschrift Condensed" pitchFamily="34" charset="0"/>
              </a:rPr>
              <a:t>стартап-проекта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2178" name="Google Shape;2178;p39"/>
          <p:cNvSpPr txBox="1">
            <a:spLocks noGrp="1"/>
          </p:cNvSpPr>
          <p:nvPr>
            <p:ph type="subTitle" idx="1"/>
          </p:nvPr>
        </p:nvSpPr>
        <p:spPr>
          <a:xfrm>
            <a:off x="827584" y="1204929"/>
            <a:ext cx="4608512" cy="2304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Объем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финансового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обеспечения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для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первого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этапа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до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MVP)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1 710 000 </a:t>
            </a:r>
            <a:r>
              <a:rPr lang="en-US" dirty="0" err="1" smtClean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рублей</a:t>
            </a:r>
            <a:endParaRPr lang="ru-RU" dirty="0" smtClean="0">
              <a:solidFill>
                <a:srgbClr val="000000"/>
              </a:solidFill>
              <a:latin typeface="Bahnschrift Condensed" pitchFamily="34" charset="0"/>
              <a:ea typeface="Arial"/>
              <a:cs typeface="Arial"/>
              <a:sym typeface="Arial"/>
            </a:endParaRPr>
          </a:p>
          <a:p>
            <a:pPr algn="l"/>
            <a:endParaRPr lang="en-US" dirty="0">
              <a:solidFill>
                <a:srgbClr val="000000"/>
              </a:solidFill>
              <a:latin typeface="Bahnschrift Condensed" pitchFamily="34" charset="0"/>
              <a:ea typeface="Arial"/>
              <a:cs typeface="Arial"/>
              <a:sym typeface="Arial"/>
            </a:endParaRPr>
          </a:p>
          <a:p>
            <a:pPr algn="l"/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Оценка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потенциала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«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рынка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» и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рентабельности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проекта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: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P –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сложности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ограничения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из-за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санкционной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политики</a:t>
            </a:r>
            <a:endParaRPr lang="en-US" dirty="0">
              <a:solidFill>
                <a:srgbClr val="000000"/>
              </a:solidFill>
              <a:latin typeface="Bahnschrift Condensed" pitchFamily="34" charset="0"/>
              <a:ea typeface="Arial"/>
              <a:cs typeface="Arial"/>
              <a:sym typeface="Arial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E –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высокая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инфляция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снижение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инвестиционных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планов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компаний</a:t>
            </a:r>
            <a:endParaRPr lang="en-US" dirty="0">
              <a:solidFill>
                <a:srgbClr val="000000"/>
              </a:solidFill>
              <a:latin typeface="Bahnschrift Condensed" pitchFamily="34" charset="0"/>
              <a:ea typeface="Arial"/>
              <a:cs typeface="Arial"/>
              <a:sym typeface="Arial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S –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снижение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потребности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энергосбережении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экономии</a:t>
            </a:r>
            <a:endParaRPr lang="en-US" dirty="0">
              <a:solidFill>
                <a:srgbClr val="000000"/>
              </a:solidFill>
              <a:latin typeface="Bahnschrift Condensed" pitchFamily="34" charset="0"/>
              <a:ea typeface="Arial"/>
              <a:cs typeface="Arial"/>
              <a:sym typeface="Arial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T –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конкуренты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быстрее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осваивают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современное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оборудование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обладают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доступом</a:t>
            </a:r>
            <a:r>
              <a:rPr lang="en-US" dirty="0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 к </a:t>
            </a:r>
            <a:r>
              <a:rPr lang="en-US" dirty="0" err="1">
                <a:solidFill>
                  <a:srgbClr val="000000"/>
                </a:solidFill>
                <a:latin typeface="Bahnschrift Condensed" pitchFamily="34" charset="0"/>
                <a:ea typeface="Arial"/>
                <a:cs typeface="Arial"/>
                <a:sym typeface="Arial"/>
              </a:rPr>
              <a:t>нему</a:t>
            </a:r>
            <a:endParaRPr lang="en-US" dirty="0">
              <a:solidFill>
                <a:srgbClr val="000000"/>
              </a:solidFill>
              <a:latin typeface="Bahnschrift Condensed" pitchFamily="34" charset="0"/>
              <a:ea typeface="Arial"/>
              <a:cs typeface="Arial"/>
              <a:sym typeface="Arial"/>
            </a:endParaRPr>
          </a:p>
          <a:p>
            <a:pPr algn="l"/>
            <a:endParaRPr lang="en-US" sz="1050" dirty="0">
              <a:solidFill>
                <a:schemeClr val="tx1"/>
              </a:solidFill>
              <a:latin typeface="Didact Gothic"/>
            </a:endParaRPr>
          </a:p>
        </p:txBody>
      </p:sp>
      <p:pic>
        <p:nvPicPr>
          <p:cNvPr id="19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1600" y="3651870"/>
            <a:ext cx="6259592" cy="1233642"/>
          </a:xfrm>
          <a:prstGeom prst="rect">
            <a:avLst/>
          </a:prstGeom>
        </p:spPr>
      </p:pic>
      <p:grpSp>
        <p:nvGrpSpPr>
          <p:cNvPr id="20" name="Group 2"/>
          <p:cNvGrpSpPr/>
          <p:nvPr/>
        </p:nvGrpSpPr>
        <p:grpSpPr>
          <a:xfrm>
            <a:off x="4860032" y="237792"/>
            <a:ext cx="3317710" cy="3444018"/>
            <a:chOff x="-1563253" y="-1429350"/>
            <a:chExt cx="8829256" cy="9983580"/>
          </a:xfrm>
        </p:grpSpPr>
        <p:sp>
          <p:nvSpPr>
            <p:cNvPr id="21" name="TextBox 3"/>
            <p:cNvSpPr txBox="1"/>
            <p:nvPr/>
          </p:nvSpPr>
          <p:spPr>
            <a:xfrm>
              <a:off x="-1563253" y="6212049"/>
              <a:ext cx="2497131" cy="2342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3"/>
                </a:lnSpc>
              </a:pPr>
              <a:r>
                <a:rPr lang="en-US" sz="1000" dirty="0" err="1">
                  <a:solidFill>
                    <a:schemeClr val="accent1">
                      <a:lumMod val="50000"/>
                    </a:schemeClr>
                  </a:solidFill>
                  <a:latin typeface="Didact Gothic"/>
                </a:rPr>
                <a:t>Средства</a:t>
              </a:r>
              <a:r>
                <a:rPr lang="en-US" sz="1000" dirty="0">
                  <a:solidFill>
                    <a:schemeClr val="accent1">
                      <a:lumMod val="50000"/>
                    </a:schemeClr>
                  </a:solidFill>
                  <a:latin typeface="Didact Gothic"/>
                </a:rPr>
                <a:t> </a:t>
              </a:r>
              <a:r>
                <a:rPr lang="en-US" sz="1000" dirty="0" err="1">
                  <a:solidFill>
                    <a:schemeClr val="accent1">
                      <a:lumMod val="50000"/>
                    </a:schemeClr>
                  </a:solidFill>
                  <a:latin typeface="Didact Gothic"/>
                </a:rPr>
                <a:t>инвестора</a:t>
              </a:r>
              <a:endParaRPr lang="en-US" sz="1000" dirty="0">
                <a:solidFill>
                  <a:schemeClr val="accent1">
                    <a:lumMod val="50000"/>
                  </a:schemeClr>
                </a:solidFill>
                <a:latin typeface="Didact Gothic"/>
              </a:endParaRPr>
            </a:p>
            <a:p>
              <a:pPr algn="ctr">
                <a:lnSpc>
                  <a:spcPts val="2243"/>
                </a:lnSpc>
              </a:pPr>
              <a:r>
                <a:rPr lang="en-US" sz="1000" dirty="0">
                  <a:solidFill>
                    <a:schemeClr val="accent1">
                      <a:lumMod val="50000"/>
                    </a:schemeClr>
                  </a:solidFill>
                  <a:latin typeface="Didact Gothic"/>
                </a:rPr>
                <a:t>99%</a:t>
              </a:r>
            </a:p>
          </p:txBody>
        </p:sp>
        <p:sp>
          <p:nvSpPr>
            <p:cNvPr id="22" name="TextBox 4"/>
            <p:cNvSpPr txBox="1"/>
            <p:nvPr/>
          </p:nvSpPr>
          <p:spPr>
            <a:xfrm>
              <a:off x="2844267" y="-1429350"/>
              <a:ext cx="3284640" cy="23421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3"/>
                </a:lnSpc>
              </a:pPr>
              <a:r>
                <a:rPr lang="en-US" sz="1000" dirty="0" err="1">
                  <a:solidFill>
                    <a:schemeClr val="accent1">
                      <a:lumMod val="50000"/>
                    </a:schemeClr>
                  </a:solidFill>
                  <a:latin typeface="Didact Gothic"/>
                </a:rPr>
                <a:t>Собственные</a:t>
              </a:r>
              <a:r>
                <a:rPr lang="en-US" sz="1000" dirty="0">
                  <a:solidFill>
                    <a:schemeClr val="accent1">
                      <a:lumMod val="50000"/>
                    </a:schemeClr>
                  </a:solidFill>
                  <a:latin typeface="Didact Gothic"/>
                </a:rPr>
                <a:t> </a:t>
              </a:r>
              <a:r>
                <a:rPr lang="en-US" sz="1000" dirty="0" err="1">
                  <a:solidFill>
                    <a:schemeClr val="accent1">
                      <a:lumMod val="50000"/>
                    </a:schemeClr>
                  </a:solidFill>
                  <a:latin typeface="Didact Gothic"/>
                </a:rPr>
                <a:t>средства</a:t>
              </a:r>
              <a:endParaRPr lang="en-US" sz="1000" dirty="0">
                <a:solidFill>
                  <a:schemeClr val="accent1">
                    <a:lumMod val="50000"/>
                  </a:schemeClr>
                </a:solidFill>
                <a:latin typeface="Didact Gothic"/>
              </a:endParaRPr>
            </a:p>
            <a:p>
              <a:pPr algn="ctr">
                <a:lnSpc>
                  <a:spcPts val="2243"/>
                </a:lnSpc>
              </a:pPr>
              <a:r>
                <a:rPr lang="en-US" sz="1000" dirty="0">
                  <a:solidFill>
                    <a:schemeClr val="accent1">
                      <a:lumMod val="50000"/>
                    </a:schemeClr>
                  </a:solidFill>
                  <a:latin typeface="Didact Gothic"/>
                </a:rPr>
                <a:t>1%</a:t>
              </a:r>
            </a:p>
          </p:txBody>
        </p:sp>
        <p:grpSp>
          <p:nvGrpSpPr>
            <p:cNvPr id="23" name="Group 5"/>
            <p:cNvGrpSpPr>
              <a:grpSpLocks noChangeAspect="1"/>
            </p:cNvGrpSpPr>
            <p:nvPr/>
          </p:nvGrpSpPr>
          <p:grpSpPr>
            <a:xfrm>
              <a:off x="-30203" y="912831"/>
              <a:ext cx="7296206" cy="7237402"/>
              <a:chOff x="-10688" y="0"/>
              <a:chExt cx="2581936" cy="2561127"/>
            </a:xfrm>
          </p:grpSpPr>
          <p:sp>
            <p:nvSpPr>
              <p:cNvPr id="24" name="Freeform 6"/>
              <p:cNvSpPr/>
              <p:nvPr/>
            </p:nvSpPr>
            <p:spPr>
              <a:xfrm>
                <a:off x="1270000" y="0"/>
                <a:ext cx="142993" cy="639038"/>
              </a:xfrm>
              <a:custGeom>
                <a:avLst/>
                <a:gdLst/>
                <a:ahLst/>
                <a:cxnLst/>
                <a:rect l="l" t="t" r="r" b="b"/>
                <a:pathLst>
                  <a:path w="142993" h="639038">
                    <a:moveTo>
                      <a:pt x="0" y="0"/>
                    </a:moveTo>
                    <a:lnTo>
                      <a:pt x="0" y="0"/>
                    </a:lnTo>
                    <a:cubicBezTo>
                      <a:pt x="47778" y="0"/>
                      <a:pt x="95518" y="2696"/>
                      <a:pt x="142993" y="8076"/>
                    </a:cubicBezTo>
                    <a:lnTo>
                      <a:pt x="71496" y="639038"/>
                    </a:lnTo>
                    <a:cubicBezTo>
                      <a:pt x="47759" y="636348"/>
                      <a:pt x="23889" y="635000"/>
                      <a:pt x="0" y="635000"/>
                    </a:cubicBezTo>
                    <a:close/>
                  </a:path>
                </a:pathLst>
              </a:custGeom>
              <a:solidFill>
                <a:srgbClr val="68BDB2"/>
              </a:solidFill>
            </p:spPr>
          </p:sp>
          <p:sp>
            <p:nvSpPr>
              <p:cNvPr id="25" name="Freeform 7"/>
              <p:cNvSpPr/>
              <p:nvPr/>
            </p:nvSpPr>
            <p:spPr>
              <a:xfrm>
                <a:off x="-10688" y="0"/>
                <a:ext cx="2581936" cy="2561127"/>
              </a:xfrm>
              <a:custGeom>
                <a:avLst/>
                <a:gdLst/>
                <a:ahLst/>
                <a:cxnLst/>
                <a:rect l="l" t="t" r="r" b="b"/>
                <a:pathLst>
                  <a:path w="2581935" h="2561128">
                    <a:moveTo>
                      <a:pt x="1360432" y="2506"/>
                    </a:moveTo>
                    <a:cubicBezTo>
                      <a:pt x="2052675" y="46058"/>
                      <a:pt x="2581936" y="636951"/>
                      <a:pt x="2549280" y="1329793"/>
                    </a:cubicBezTo>
                    <a:cubicBezTo>
                      <a:pt x="2516623" y="2022636"/>
                      <a:pt x="1934130" y="2561128"/>
                      <a:pt x="1240860" y="2539375"/>
                    </a:cubicBezTo>
                    <a:cubicBezTo>
                      <a:pt x="547590" y="2517623"/>
                      <a:pt x="0" y="1943673"/>
                      <a:pt x="10843" y="1250147"/>
                    </a:cubicBezTo>
                    <a:cubicBezTo>
                      <a:pt x="21686" y="556620"/>
                      <a:pt x="586950" y="69"/>
                      <a:pt x="1280561" y="0"/>
                    </a:cubicBezTo>
                    <a:lnTo>
                      <a:pt x="1280625" y="635000"/>
                    </a:lnTo>
                    <a:cubicBezTo>
                      <a:pt x="933819" y="635035"/>
                      <a:pt x="651187" y="913310"/>
                      <a:pt x="645766" y="1260073"/>
                    </a:cubicBezTo>
                    <a:cubicBezTo>
                      <a:pt x="640344" y="1606837"/>
                      <a:pt x="914139" y="1893812"/>
                      <a:pt x="1260774" y="1904688"/>
                    </a:cubicBezTo>
                    <a:cubicBezTo>
                      <a:pt x="1607409" y="1915564"/>
                      <a:pt x="1898656" y="1646318"/>
                      <a:pt x="1914984" y="1299897"/>
                    </a:cubicBezTo>
                    <a:cubicBezTo>
                      <a:pt x="1931312" y="953476"/>
                      <a:pt x="1666681" y="658029"/>
                      <a:pt x="1320560" y="636253"/>
                    </a:cubicBezTo>
                    <a:close/>
                  </a:path>
                </a:pathLst>
              </a:custGeom>
              <a:solidFill>
                <a:srgbClr val="37949E"/>
              </a:solidFill>
            </p:spPr>
          </p:sp>
          <p:sp>
            <p:nvSpPr>
              <p:cNvPr id="26" name="Freeform 8"/>
              <p:cNvSpPr/>
              <p:nvPr/>
            </p:nvSpPr>
            <p:spPr>
              <a:xfrm>
                <a:off x="1270000" y="0"/>
                <a:ext cx="127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635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63" y="635000"/>
                    </a:lnTo>
                    <a:cubicBezTo>
                      <a:pt x="42" y="635000"/>
                      <a:pt x="21" y="635000"/>
                      <a:pt x="0" y="635000"/>
                    </a:cubicBezTo>
                    <a:close/>
                  </a:path>
                </a:pathLst>
              </a:custGeom>
              <a:solidFill>
                <a:srgbClr val="0C6B86"/>
              </a:solidFill>
            </p:spPr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208721"/>
              </p:ext>
            </p:extLst>
          </p:nvPr>
        </p:nvGraphicFramePr>
        <p:xfrm>
          <a:off x="0" y="-1"/>
          <a:ext cx="9144000" cy="514350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048000"/>
                <a:gridCol w="3048000"/>
                <a:gridCol w="3048000"/>
              </a:tblGrid>
              <a:tr h="70274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2890" algn="l"/>
                        </a:tabLst>
                      </a:pP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Календарный план </a:t>
                      </a:r>
                      <a:r>
                        <a:rPr lang="ru-RU" sz="2800" b="1" dirty="0" err="1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стартап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Bahnschrift Condensed" pitchFamily="34" charset="0"/>
                        </a:rPr>
                        <a:t>-проекта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2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2890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Название этапа календарного плана</a:t>
                      </a:r>
                      <a:endParaRPr lang="ru-RU" sz="2000" dirty="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Длительность этапа, </a:t>
                      </a:r>
                      <a:r>
                        <a:rPr lang="ru-RU" sz="1600" dirty="0" err="1">
                          <a:effectLst/>
                        </a:rPr>
                        <a:t>мес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Стоимость, руб.</a:t>
                      </a:r>
                      <a:endParaRPr lang="ru-RU" sz="200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7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2890" algn="l"/>
                        </a:tabLst>
                      </a:pPr>
                      <a:r>
                        <a:rPr lang="ru-RU" sz="1600" dirty="0">
                          <a:effectLst/>
                        </a:rPr>
                        <a:t>Обсуждение прототипа и проведение маркетингового исследования </a:t>
                      </a:r>
                      <a:endParaRPr lang="ru-RU" sz="2000" dirty="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2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2890" algn="l"/>
                        </a:tabLst>
                      </a:pPr>
                      <a:r>
                        <a:rPr lang="ru-RU" sz="1600">
                          <a:effectLst/>
                        </a:rPr>
                        <a:t>Привлечение инвестирования</a:t>
                      </a:r>
                      <a:endParaRPr lang="ru-RU" sz="200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1710000</a:t>
                      </a:r>
                      <a:endParaRPr lang="ru-RU" sz="2000" dirty="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2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2890" algn="l"/>
                        </a:tabLst>
                      </a:pPr>
                      <a:r>
                        <a:rPr lang="ru-RU" sz="1600">
                          <a:effectLst/>
                        </a:rPr>
                        <a:t>Разработка бизнес-плана развития проекта</a:t>
                      </a:r>
                      <a:endParaRPr lang="ru-RU" sz="200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 </a:t>
                      </a:r>
                      <a:endParaRPr lang="ru-RU" sz="200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2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2890" algn="l"/>
                        </a:tabLst>
                      </a:pPr>
                      <a:r>
                        <a:rPr lang="ru-RU" sz="1600">
                          <a:effectLst/>
                        </a:rPr>
                        <a:t>Создание юр. лица</a:t>
                      </a:r>
                      <a:endParaRPr lang="ru-RU" sz="200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4 000 </a:t>
                      </a:r>
                      <a:endParaRPr lang="ru-RU" sz="200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274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62890" algn="l"/>
                        </a:tabLst>
                      </a:pPr>
                      <a:r>
                        <a:rPr lang="ru-RU" sz="1600" dirty="0">
                          <a:effectLst/>
                        </a:rPr>
                        <a:t>Итого </a:t>
                      </a:r>
                      <a:endParaRPr lang="ru-RU" sz="2000" dirty="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200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1 714 000 </a:t>
                      </a:r>
                      <a:endParaRPr lang="ru-RU" sz="2000" dirty="0">
                        <a:effectLst/>
                        <a:latin typeface="Bahnschrift Condensed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" y="1061453"/>
            <a:ext cx="3291987" cy="3291987"/>
          </a:xfrm>
          <a:prstGeom prst="flowChartAlternateProcess">
            <a:avLst/>
          </a:prstGeom>
        </p:spPr>
      </p:pic>
      <p:sp>
        <p:nvSpPr>
          <p:cNvPr id="3515" name="Google Shape;3515;p62"/>
          <p:cNvSpPr txBox="1">
            <a:spLocks noGrp="1"/>
          </p:cNvSpPr>
          <p:nvPr>
            <p:ph type="title"/>
          </p:nvPr>
        </p:nvSpPr>
        <p:spPr>
          <a:xfrm>
            <a:off x="1932043" y="354466"/>
            <a:ext cx="3320492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ahnschrift Condensed" pitchFamily="34" charset="0"/>
              </a:rPr>
              <a:t>Приложение</a:t>
            </a:r>
            <a:endParaRPr sz="4000" dirty="0">
              <a:solidFill>
                <a:schemeClr val="accent1">
                  <a:lumMod val="50000"/>
                </a:schemeClr>
              </a:solidFill>
              <a:latin typeface="Bahnschrift Condense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47" y="1572735"/>
            <a:ext cx="3051726" cy="1766668"/>
          </a:xfrm>
          <a:prstGeom prst="rect">
            <a:avLst/>
          </a:prstGeom>
        </p:spPr>
      </p:pic>
      <p:grpSp>
        <p:nvGrpSpPr>
          <p:cNvPr id="3516" name="Google Shape;3516;p62"/>
          <p:cNvGrpSpPr/>
          <p:nvPr/>
        </p:nvGrpSpPr>
        <p:grpSpPr>
          <a:xfrm>
            <a:off x="3658330" y="761763"/>
            <a:ext cx="4629280" cy="4140564"/>
            <a:chOff x="1230400" y="410075"/>
            <a:chExt cx="5124625" cy="4728500"/>
          </a:xfrm>
        </p:grpSpPr>
        <p:sp>
          <p:nvSpPr>
            <p:cNvPr id="3517" name="Google Shape;3517;p62"/>
            <p:cNvSpPr/>
            <p:nvPr/>
          </p:nvSpPr>
          <p:spPr>
            <a:xfrm>
              <a:off x="1384675" y="410150"/>
              <a:ext cx="4970350" cy="3655600"/>
            </a:xfrm>
            <a:custGeom>
              <a:avLst/>
              <a:gdLst/>
              <a:ahLst/>
              <a:cxnLst/>
              <a:rect l="l" t="t" r="r" b="b"/>
              <a:pathLst>
                <a:path w="198814" h="146224" extrusionOk="0">
                  <a:moveTo>
                    <a:pt x="173002" y="38507"/>
                  </a:moveTo>
                  <a:lnTo>
                    <a:pt x="173002" y="118161"/>
                  </a:lnTo>
                  <a:lnTo>
                    <a:pt x="37835" y="118161"/>
                  </a:lnTo>
                  <a:lnTo>
                    <a:pt x="37835" y="38507"/>
                  </a:lnTo>
                  <a:close/>
                  <a:moveTo>
                    <a:pt x="144780" y="0"/>
                  </a:moveTo>
                  <a:cubicBezTo>
                    <a:pt x="136124" y="0"/>
                    <a:pt x="127640" y="2694"/>
                    <a:pt x="120221" y="7391"/>
                  </a:cubicBezTo>
                  <a:cubicBezTo>
                    <a:pt x="110674" y="13402"/>
                    <a:pt x="103216" y="21213"/>
                    <a:pt x="91516" y="22724"/>
                  </a:cubicBezTo>
                  <a:cubicBezTo>
                    <a:pt x="84957" y="23559"/>
                    <a:pt x="78300" y="23746"/>
                    <a:pt x="71643" y="23746"/>
                  </a:cubicBezTo>
                  <a:cubicBezTo>
                    <a:pt x="66261" y="23746"/>
                    <a:pt x="60878" y="23624"/>
                    <a:pt x="55546" y="23624"/>
                  </a:cubicBezTo>
                  <a:cubicBezTo>
                    <a:pt x="24881" y="23624"/>
                    <a:pt x="1" y="55833"/>
                    <a:pt x="6205" y="89392"/>
                  </a:cubicBezTo>
                  <a:cubicBezTo>
                    <a:pt x="12441" y="122951"/>
                    <a:pt x="41756" y="146223"/>
                    <a:pt x="66636" y="146223"/>
                  </a:cubicBezTo>
                  <a:cubicBezTo>
                    <a:pt x="89009" y="146223"/>
                    <a:pt x="107395" y="132787"/>
                    <a:pt x="128643" y="129187"/>
                  </a:cubicBezTo>
                  <a:cubicBezTo>
                    <a:pt x="139186" y="127419"/>
                    <a:pt x="149761" y="129508"/>
                    <a:pt x="160176" y="126840"/>
                  </a:cubicBezTo>
                  <a:cubicBezTo>
                    <a:pt x="172295" y="123722"/>
                    <a:pt x="183674" y="116297"/>
                    <a:pt x="190392" y="105560"/>
                  </a:cubicBezTo>
                  <a:cubicBezTo>
                    <a:pt x="194956" y="98232"/>
                    <a:pt x="197207" y="90163"/>
                    <a:pt x="197817" y="81870"/>
                  </a:cubicBezTo>
                  <a:cubicBezTo>
                    <a:pt x="198814" y="68594"/>
                    <a:pt x="195728" y="54740"/>
                    <a:pt x="191613" y="42397"/>
                  </a:cubicBezTo>
                  <a:cubicBezTo>
                    <a:pt x="185474" y="24074"/>
                    <a:pt x="173548" y="5270"/>
                    <a:pt x="153490" y="930"/>
                  </a:cubicBezTo>
                  <a:cubicBezTo>
                    <a:pt x="150590" y="302"/>
                    <a:pt x="147676" y="0"/>
                    <a:pt x="144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62"/>
            <p:cNvSpPr/>
            <p:nvPr/>
          </p:nvSpPr>
          <p:spPr>
            <a:xfrm>
              <a:off x="1515675" y="410075"/>
              <a:ext cx="4819275" cy="3654050"/>
            </a:xfrm>
            <a:custGeom>
              <a:avLst/>
              <a:gdLst/>
              <a:ahLst/>
              <a:cxnLst/>
              <a:rect l="l" t="t" r="r" b="b"/>
              <a:pathLst>
                <a:path w="192771" h="146162" extrusionOk="0">
                  <a:moveTo>
                    <a:pt x="139507" y="1"/>
                  </a:moveTo>
                  <a:cubicBezTo>
                    <a:pt x="130860" y="1"/>
                    <a:pt x="122406" y="2701"/>
                    <a:pt x="114981" y="7394"/>
                  </a:cubicBezTo>
                  <a:cubicBezTo>
                    <a:pt x="105434" y="13405"/>
                    <a:pt x="97976" y="21216"/>
                    <a:pt x="86276" y="22727"/>
                  </a:cubicBezTo>
                  <a:cubicBezTo>
                    <a:pt x="79686" y="23563"/>
                    <a:pt x="73032" y="23756"/>
                    <a:pt x="66346" y="23756"/>
                  </a:cubicBezTo>
                  <a:cubicBezTo>
                    <a:pt x="60978" y="23756"/>
                    <a:pt x="55610" y="23627"/>
                    <a:pt x="50306" y="23627"/>
                  </a:cubicBezTo>
                  <a:cubicBezTo>
                    <a:pt x="22855" y="23627"/>
                    <a:pt x="32" y="49471"/>
                    <a:pt x="0" y="78948"/>
                  </a:cubicBezTo>
                  <a:cubicBezTo>
                    <a:pt x="0" y="82387"/>
                    <a:pt x="322" y="85891"/>
                    <a:pt x="965" y="89395"/>
                  </a:cubicBezTo>
                  <a:cubicBezTo>
                    <a:pt x="2893" y="99777"/>
                    <a:pt x="7040" y="109196"/>
                    <a:pt x="12601" y="117232"/>
                  </a:cubicBezTo>
                  <a:cubicBezTo>
                    <a:pt x="13469" y="115850"/>
                    <a:pt x="14337" y="114500"/>
                    <a:pt x="15140" y="113278"/>
                  </a:cubicBezTo>
                  <a:cubicBezTo>
                    <a:pt x="14305" y="112796"/>
                    <a:pt x="13565" y="112153"/>
                    <a:pt x="13276" y="111285"/>
                  </a:cubicBezTo>
                  <a:cubicBezTo>
                    <a:pt x="13179" y="111028"/>
                    <a:pt x="13147" y="110803"/>
                    <a:pt x="13147" y="110546"/>
                  </a:cubicBezTo>
                  <a:cubicBezTo>
                    <a:pt x="13147" y="109582"/>
                    <a:pt x="13758" y="108681"/>
                    <a:pt x="14787" y="108456"/>
                  </a:cubicBezTo>
                  <a:cubicBezTo>
                    <a:pt x="14915" y="108424"/>
                    <a:pt x="15044" y="108424"/>
                    <a:pt x="15205" y="108424"/>
                  </a:cubicBezTo>
                  <a:cubicBezTo>
                    <a:pt x="15976" y="108424"/>
                    <a:pt x="16812" y="108810"/>
                    <a:pt x="17583" y="109389"/>
                  </a:cubicBezTo>
                  <a:cubicBezTo>
                    <a:pt x="17648" y="109260"/>
                    <a:pt x="17744" y="109132"/>
                    <a:pt x="17808" y="109035"/>
                  </a:cubicBezTo>
                  <a:cubicBezTo>
                    <a:pt x="18194" y="108392"/>
                    <a:pt x="18451" y="107910"/>
                    <a:pt x="18515" y="107749"/>
                  </a:cubicBezTo>
                  <a:cubicBezTo>
                    <a:pt x="19158" y="106303"/>
                    <a:pt x="20958" y="102445"/>
                    <a:pt x="21183" y="101963"/>
                  </a:cubicBezTo>
                  <a:cubicBezTo>
                    <a:pt x="21183" y="101835"/>
                    <a:pt x="21183" y="101610"/>
                    <a:pt x="21183" y="101256"/>
                  </a:cubicBezTo>
                  <a:cubicBezTo>
                    <a:pt x="21183" y="99617"/>
                    <a:pt x="21151" y="95599"/>
                    <a:pt x="20958" y="92288"/>
                  </a:cubicBezTo>
                  <a:cubicBezTo>
                    <a:pt x="20894" y="91323"/>
                    <a:pt x="20862" y="90456"/>
                    <a:pt x="20862" y="89716"/>
                  </a:cubicBezTo>
                  <a:cubicBezTo>
                    <a:pt x="20862" y="89073"/>
                    <a:pt x="20894" y="88495"/>
                    <a:pt x="20926" y="87980"/>
                  </a:cubicBezTo>
                  <a:cubicBezTo>
                    <a:pt x="20444" y="87370"/>
                    <a:pt x="20316" y="86791"/>
                    <a:pt x="20316" y="86309"/>
                  </a:cubicBezTo>
                  <a:cubicBezTo>
                    <a:pt x="20316" y="85859"/>
                    <a:pt x="20444" y="85505"/>
                    <a:pt x="20508" y="85312"/>
                  </a:cubicBezTo>
                  <a:cubicBezTo>
                    <a:pt x="20573" y="85184"/>
                    <a:pt x="20766" y="85055"/>
                    <a:pt x="21055" y="84927"/>
                  </a:cubicBezTo>
                  <a:cubicBezTo>
                    <a:pt x="21023" y="84573"/>
                    <a:pt x="20991" y="84220"/>
                    <a:pt x="20991" y="83962"/>
                  </a:cubicBezTo>
                  <a:cubicBezTo>
                    <a:pt x="20991" y="83705"/>
                    <a:pt x="21055" y="83352"/>
                    <a:pt x="21151" y="82902"/>
                  </a:cubicBezTo>
                  <a:cubicBezTo>
                    <a:pt x="21216" y="82452"/>
                    <a:pt x="21344" y="81873"/>
                    <a:pt x="21505" y="81262"/>
                  </a:cubicBezTo>
                  <a:cubicBezTo>
                    <a:pt x="21826" y="80041"/>
                    <a:pt x="22212" y="78562"/>
                    <a:pt x="22630" y="77148"/>
                  </a:cubicBezTo>
                  <a:cubicBezTo>
                    <a:pt x="23337" y="74673"/>
                    <a:pt x="24044" y="72358"/>
                    <a:pt x="24205" y="71812"/>
                  </a:cubicBezTo>
                  <a:cubicBezTo>
                    <a:pt x="24044" y="71587"/>
                    <a:pt x="23659" y="71040"/>
                    <a:pt x="23241" y="70430"/>
                  </a:cubicBezTo>
                  <a:cubicBezTo>
                    <a:pt x="22694" y="69626"/>
                    <a:pt x="22051" y="68726"/>
                    <a:pt x="21730" y="68276"/>
                  </a:cubicBezTo>
                  <a:cubicBezTo>
                    <a:pt x="21666" y="68147"/>
                    <a:pt x="21601" y="68083"/>
                    <a:pt x="21569" y="68051"/>
                  </a:cubicBezTo>
                  <a:cubicBezTo>
                    <a:pt x="21473" y="67922"/>
                    <a:pt x="21441" y="67794"/>
                    <a:pt x="21441" y="67633"/>
                  </a:cubicBezTo>
                  <a:cubicBezTo>
                    <a:pt x="21441" y="67504"/>
                    <a:pt x="21473" y="67376"/>
                    <a:pt x="21569" y="67279"/>
                  </a:cubicBezTo>
                  <a:cubicBezTo>
                    <a:pt x="21633" y="67151"/>
                    <a:pt x="21794" y="67086"/>
                    <a:pt x="21955" y="67086"/>
                  </a:cubicBezTo>
                  <a:cubicBezTo>
                    <a:pt x="22083" y="67086"/>
                    <a:pt x="22180" y="67119"/>
                    <a:pt x="22308" y="67183"/>
                  </a:cubicBezTo>
                  <a:lnTo>
                    <a:pt x="21666" y="65929"/>
                  </a:lnTo>
                  <a:lnTo>
                    <a:pt x="21633" y="65833"/>
                  </a:lnTo>
                  <a:lnTo>
                    <a:pt x="21633" y="65801"/>
                  </a:lnTo>
                  <a:cubicBezTo>
                    <a:pt x="21633" y="65769"/>
                    <a:pt x="21633" y="65640"/>
                    <a:pt x="21666" y="65511"/>
                  </a:cubicBezTo>
                  <a:cubicBezTo>
                    <a:pt x="21698" y="65383"/>
                    <a:pt x="21762" y="65254"/>
                    <a:pt x="21891" y="65094"/>
                  </a:cubicBezTo>
                  <a:cubicBezTo>
                    <a:pt x="21987" y="65029"/>
                    <a:pt x="22116" y="64965"/>
                    <a:pt x="22276" y="64965"/>
                  </a:cubicBezTo>
                  <a:cubicBezTo>
                    <a:pt x="22341" y="64965"/>
                    <a:pt x="22405" y="64965"/>
                    <a:pt x="22469" y="64997"/>
                  </a:cubicBezTo>
                  <a:cubicBezTo>
                    <a:pt x="22566" y="64997"/>
                    <a:pt x="22630" y="65061"/>
                    <a:pt x="22726" y="65094"/>
                  </a:cubicBezTo>
                  <a:lnTo>
                    <a:pt x="22726" y="65094"/>
                  </a:lnTo>
                  <a:lnTo>
                    <a:pt x="22437" y="64483"/>
                  </a:lnTo>
                  <a:cubicBezTo>
                    <a:pt x="22437" y="64451"/>
                    <a:pt x="22405" y="64386"/>
                    <a:pt x="22437" y="64322"/>
                  </a:cubicBezTo>
                  <a:cubicBezTo>
                    <a:pt x="22437" y="64322"/>
                    <a:pt x="22469" y="64226"/>
                    <a:pt x="22501" y="64097"/>
                  </a:cubicBezTo>
                  <a:cubicBezTo>
                    <a:pt x="22566" y="64001"/>
                    <a:pt x="22662" y="63840"/>
                    <a:pt x="22823" y="63743"/>
                  </a:cubicBezTo>
                  <a:cubicBezTo>
                    <a:pt x="22919" y="63647"/>
                    <a:pt x="23080" y="63615"/>
                    <a:pt x="23209" y="63615"/>
                  </a:cubicBezTo>
                  <a:lnTo>
                    <a:pt x="23241" y="63615"/>
                  </a:lnTo>
                  <a:cubicBezTo>
                    <a:pt x="23401" y="63615"/>
                    <a:pt x="23562" y="63647"/>
                    <a:pt x="23723" y="63743"/>
                  </a:cubicBezTo>
                  <a:cubicBezTo>
                    <a:pt x="23819" y="63808"/>
                    <a:pt x="23916" y="63904"/>
                    <a:pt x="23980" y="64001"/>
                  </a:cubicBezTo>
                  <a:cubicBezTo>
                    <a:pt x="24076" y="64097"/>
                    <a:pt x="24141" y="64193"/>
                    <a:pt x="24237" y="64354"/>
                  </a:cubicBezTo>
                  <a:cubicBezTo>
                    <a:pt x="24366" y="64547"/>
                    <a:pt x="24494" y="64772"/>
                    <a:pt x="24623" y="64997"/>
                  </a:cubicBezTo>
                  <a:lnTo>
                    <a:pt x="24494" y="64161"/>
                  </a:lnTo>
                  <a:cubicBezTo>
                    <a:pt x="24494" y="64097"/>
                    <a:pt x="24494" y="64033"/>
                    <a:pt x="24526" y="64001"/>
                  </a:cubicBezTo>
                  <a:cubicBezTo>
                    <a:pt x="24526" y="63968"/>
                    <a:pt x="24591" y="63872"/>
                    <a:pt x="24687" y="63776"/>
                  </a:cubicBezTo>
                  <a:cubicBezTo>
                    <a:pt x="24719" y="63776"/>
                    <a:pt x="24719" y="63743"/>
                    <a:pt x="24751" y="63743"/>
                  </a:cubicBezTo>
                  <a:lnTo>
                    <a:pt x="24751" y="36485"/>
                  </a:lnTo>
                  <a:cubicBezTo>
                    <a:pt x="24751" y="33592"/>
                    <a:pt x="27098" y="31213"/>
                    <a:pt x="30023" y="31213"/>
                  </a:cubicBezTo>
                  <a:lnTo>
                    <a:pt x="170366" y="31213"/>
                  </a:lnTo>
                  <a:cubicBezTo>
                    <a:pt x="173259" y="31213"/>
                    <a:pt x="175637" y="33592"/>
                    <a:pt x="175637" y="36485"/>
                  </a:cubicBezTo>
                  <a:lnTo>
                    <a:pt x="175637" y="116364"/>
                  </a:lnTo>
                  <a:cubicBezTo>
                    <a:pt x="179334" y="113278"/>
                    <a:pt x="182580" y="109678"/>
                    <a:pt x="185152" y="105563"/>
                  </a:cubicBezTo>
                  <a:cubicBezTo>
                    <a:pt x="189716" y="98235"/>
                    <a:pt x="191967" y="90166"/>
                    <a:pt x="192577" y="81873"/>
                  </a:cubicBezTo>
                  <a:cubicBezTo>
                    <a:pt x="192706" y="80169"/>
                    <a:pt x="192770" y="78466"/>
                    <a:pt x="192770" y="76762"/>
                  </a:cubicBezTo>
                  <a:cubicBezTo>
                    <a:pt x="192770" y="65094"/>
                    <a:pt x="189974" y="53168"/>
                    <a:pt x="186373" y="42400"/>
                  </a:cubicBezTo>
                  <a:cubicBezTo>
                    <a:pt x="180234" y="24077"/>
                    <a:pt x="168308" y="5273"/>
                    <a:pt x="148250" y="933"/>
                  </a:cubicBezTo>
                  <a:cubicBezTo>
                    <a:pt x="145325" y="322"/>
                    <a:pt x="142432" y="1"/>
                    <a:pt x="139507" y="1"/>
                  </a:cubicBezTo>
                  <a:close/>
                  <a:moveTo>
                    <a:pt x="23016" y="127229"/>
                  </a:moveTo>
                  <a:cubicBezTo>
                    <a:pt x="22823" y="127454"/>
                    <a:pt x="22630" y="127679"/>
                    <a:pt x="22469" y="127840"/>
                  </a:cubicBezTo>
                  <a:cubicBezTo>
                    <a:pt x="22308" y="128032"/>
                    <a:pt x="22148" y="128193"/>
                    <a:pt x="22019" y="128354"/>
                  </a:cubicBezTo>
                  <a:cubicBezTo>
                    <a:pt x="22919" y="129222"/>
                    <a:pt x="23819" y="130058"/>
                    <a:pt x="24751" y="130861"/>
                  </a:cubicBezTo>
                  <a:lnTo>
                    <a:pt x="24751" y="127550"/>
                  </a:lnTo>
                  <a:cubicBezTo>
                    <a:pt x="24173" y="127518"/>
                    <a:pt x="23562" y="127422"/>
                    <a:pt x="23016" y="127229"/>
                  </a:cubicBezTo>
                  <a:close/>
                  <a:moveTo>
                    <a:pt x="64064" y="144523"/>
                  </a:moveTo>
                  <a:cubicBezTo>
                    <a:pt x="64032" y="145069"/>
                    <a:pt x="63968" y="145616"/>
                    <a:pt x="63903" y="146162"/>
                  </a:cubicBezTo>
                  <a:cubicBezTo>
                    <a:pt x="67921" y="145969"/>
                    <a:pt x="71779" y="145391"/>
                    <a:pt x="75572" y="144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62"/>
            <p:cNvSpPr/>
            <p:nvPr/>
          </p:nvSpPr>
          <p:spPr>
            <a:xfrm>
              <a:off x="1972925" y="4531000"/>
              <a:ext cx="4095225" cy="240325"/>
            </a:xfrm>
            <a:custGeom>
              <a:avLst/>
              <a:gdLst/>
              <a:ahLst/>
              <a:cxnLst/>
              <a:rect l="l" t="t" r="r" b="b"/>
              <a:pathLst>
                <a:path w="163809" h="9613" extrusionOk="0">
                  <a:moveTo>
                    <a:pt x="81904" y="1"/>
                  </a:moveTo>
                  <a:cubicBezTo>
                    <a:pt x="36677" y="1"/>
                    <a:pt x="0" y="2155"/>
                    <a:pt x="0" y="4823"/>
                  </a:cubicBezTo>
                  <a:cubicBezTo>
                    <a:pt x="0" y="7458"/>
                    <a:pt x="36677" y="9612"/>
                    <a:pt x="81904" y="9612"/>
                  </a:cubicBezTo>
                  <a:cubicBezTo>
                    <a:pt x="127131" y="9612"/>
                    <a:pt x="163808" y="7458"/>
                    <a:pt x="163808" y="4823"/>
                  </a:cubicBezTo>
                  <a:cubicBezTo>
                    <a:pt x="163808" y="2155"/>
                    <a:pt x="127131" y="1"/>
                    <a:pt x="81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62"/>
            <p:cNvSpPr/>
            <p:nvPr/>
          </p:nvSpPr>
          <p:spPr>
            <a:xfrm>
              <a:off x="1972925" y="4535825"/>
              <a:ext cx="4095225" cy="235500"/>
            </a:xfrm>
            <a:custGeom>
              <a:avLst/>
              <a:gdLst/>
              <a:ahLst/>
              <a:cxnLst/>
              <a:rect l="l" t="t" r="r" b="b"/>
              <a:pathLst>
                <a:path w="163809" h="9420" extrusionOk="0">
                  <a:moveTo>
                    <a:pt x="58310" y="1"/>
                  </a:moveTo>
                  <a:lnTo>
                    <a:pt x="58310" y="1"/>
                  </a:lnTo>
                  <a:cubicBezTo>
                    <a:pt x="53489" y="97"/>
                    <a:pt x="48892" y="226"/>
                    <a:pt x="44488" y="354"/>
                  </a:cubicBezTo>
                  <a:cubicBezTo>
                    <a:pt x="41917" y="1062"/>
                    <a:pt x="39924" y="1126"/>
                    <a:pt x="39924" y="1126"/>
                  </a:cubicBezTo>
                  <a:lnTo>
                    <a:pt x="39924" y="1094"/>
                  </a:lnTo>
                  <a:cubicBezTo>
                    <a:pt x="39924" y="1062"/>
                    <a:pt x="39924" y="837"/>
                    <a:pt x="39956" y="483"/>
                  </a:cubicBezTo>
                  <a:lnTo>
                    <a:pt x="39956" y="483"/>
                  </a:lnTo>
                  <a:cubicBezTo>
                    <a:pt x="37609" y="579"/>
                    <a:pt x="35391" y="676"/>
                    <a:pt x="33206" y="740"/>
                  </a:cubicBezTo>
                  <a:cubicBezTo>
                    <a:pt x="33238" y="901"/>
                    <a:pt x="33238" y="1029"/>
                    <a:pt x="33238" y="1158"/>
                  </a:cubicBezTo>
                  <a:cubicBezTo>
                    <a:pt x="33238" y="1383"/>
                    <a:pt x="33206" y="1512"/>
                    <a:pt x="33206" y="1512"/>
                  </a:cubicBezTo>
                  <a:cubicBezTo>
                    <a:pt x="33206" y="1512"/>
                    <a:pt x="31791" y="1415"/>
                    <a:pt x="29830" y="901"/>
                  </a:cubicBezTo>
                  <a:cubicBezTo>
                    <a:pt x="11605" y="1801"/>
                    <a:pt x="0" y="3119"/>
                    <a:pt x="0" y="4630"/>
                  </a:cubicBezTo>
                  <a:cubicBezTo>
                    <a:pt x="0" y="7265"/>
                    <a:pt x="36677" y="9419"/>
                    <a:pt x="81904" y="9419"/>
                  </a:cubicBezTo>
                  <a:cubicBezTo>
                    <a:pt x="127131" y="9419"/>
                    <a:pt x="163808" y="7265"/>
                    <a:pt x="163808" y="4630"/>
                  </a:cubicBezTo>
                  <a:cubicBezTo>
                    <a:pt x="163808" y="2444"/>
                    <a:pt x="139218" y="612"/>
                    <a:pt x="105498" y="1"/>
                  </a:cubicBezTo>
                  <a:lnTo>
                    <a:pt x="105498" y="1"/>
                  </a:lnTo>
                  <a:lnTo>
                    <a:pt x="106430" y="1190"/>
                  </a:lnTo>
                  <a:cubicBezTo>
                    <a:pt x="106495" y="1287"/>
                    <a:pt x="106527" y="1415"/>
                    <a:pt x="106463" y="1512"/>
                  </a:cubicBezTo>
                  <a:cubicBezTo>
                    <a:pt x="106430" y="1608"/>
                    <a:pt x="106302" y="1672"/>
                    <a:pt x="106205" y="1672"/>
                  </a:cubicBezTo>
                  <a:lnTo>
                    <a:pt x="57603" y="1672"/>
                  </a:lnTo>
                  <a:cubicBezTo>
                    <a:pt x="57475" y="1672"/>
                    <a:pt x="57378" y="1608"/>
                    <a:pt x="57314" y="1512"/>
                  </a:cubicBezTo>
                  <a:cubicBezTo>
                    <a:pt x="57282" y="1415"/>
                    <a:pt x="57282" y="1287"/>
                    <a:pt x="57346" y="1190"/>
                  </a:cubicBezTo>
                  <a:lnTo>
                    <a:pt x="58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62"/>
            <p:cNvSpPr/>
            <p:nvPr/>
          </p:nvSpPr>
          <p:spPr>
            <a:xfrm>
              <a:off x="2121600" y="3176250"/>
              <a:ext cx="133425" cy="207225"/>
            </a:xfrm>
            <a:custGeom>
              <a:avLst/>
              <a:gdLst/>
              <a:ahLst/>
              <a:cxnLst/>
              <a:rect l="l" t="t" r="r" b="b"/>
              <a:pathLst>
                <a:path w="5337" h="8289" extrusionOk="0">
                  <a:moveTo>
                    <a:pt x="2783" y="0"/>
                  </a:moveTo>
                  <a:cubicBezTo>
                    <a:pt x="2420" y="0"/>
                    <a:pt x="2050" y="99"/>
                    <a:pt x="1704" y="317"/>
                  </a:cubicBezTo>
                  <a:cubicBezTo>
                    <a:pt x="161" y="1249"/>
                    <a:pt x="0" y="4528"/>
                    <a:pt x="386" y="6103"/>
                  </a:cubicBezTo>
                  <a:cubicBezTo>
                    <a:pt x="418" y="6230"/>
                    <a:pt x="1209" y="8289"/>
                    <a:pt x="1222" y="8289"/>
                  </a:cubicBezTo>
                  <a:cubicBezTo>
                    <a:pt x="1222" y="8289"/>
                    <a:pt x="1222" y="8289"/>
                    <a:pt x="1222" y="8289"/>
                  </a:cubicBezTo>
                  <a:cubicBezTo>
                    <a:pt x="1254" y="8289"/>
                    <a:pt x="3729" y="6328"/>
                    <a:pt x="4372" y="5042"/>
                  </a:cubicBezTo>
                  <a:cubicBezTo>
                    <a:pt x="4918" y="3949"/>
                    <a:pt x="5336" y="2438"/>
                    <a:pt x="4758" y="1281"/>
                  </a:cubicBezTo>
                  <a:cubicBezTo>
                    <a:pt x="4379" y="502"/>
                    <a:pt x="3600" y="0"/>
                    <a:pt x="2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62"/>
            <p:cNvSpPr/>
            <p:nvPr/>
          </p:nvSpPr>
          <p:spPr>
            <a:xfrm>
              <a:off x="1502000" y="3626850"/>
              <a:ext cx="143875" cy="202650"/>
            </a:xfrm>
            <a:custGeom>
              <a:avLst/>
              <a:gdLst/>
              <a:ahLst/>
              <a:cxnLst/>
              <a:rect l="l" t="t" r="r" b="b"/>
              <a:pathLst>
                <a:path w="5755" h="8106" extrusionOk="0">
                  <a:moveTo>
                    <a:pt x="2641" y="1"/>
                  </a:moveTo>
                  <a:cubicBezTo>
                    <a:pt x="1856" y="1"/>
                    <a:pt x="1101" y="408"/>
                    <a:pt x="740" y="1194"/>
                  </a:cubicBezTo>
                  <a:cubicBezTo>
                    <a:pt x="1" y="2833"/>
                    <a:pt x="1640" y="5662"/>
                    <a:pt x="2862" y="6755"/>
                  </a:cubicBezTo>
                  <a:cubicBezTo>
                    <a:pt x="2957" y="6850"/>
                    <a:pt x="4683" y="8105"/>
                    <a:pt x="4756" y="8105"/>
                  </a:cubicBezTo>
                  <a:cubicBezTo>
                    <a:pt x="4757" y="8105"/>
                    <a:pt x="4758" y="8105"/>
                    <a:pt x="4758" y="8105"/>
                  </a:cubicBezTo>
                  <a:cubicBezTo>
                    <a:pt x="4758" y="8105"/>
                    <a:pt x="5755" y="5083"/>
                    <a:pt x="5594" y="3669"/>
                  </a:cubicBezTo>
                  <a:cubicBezTo>
                    <a:pt x="5433" y="2479"/>
                    <a:pt x="4919" y="969"/>
                    <a:pt x="3826" y="326"/>
                  </a:cubicBezTo>
                  <a:cubicBezTo>
                    <a:pt x="3455" y="108"/>
                    <a:pt x="3044" y="1"/>
                    <a:pt x="2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62"/>
            <p:cNvSpPr/>
            <p:nvPr/>
          </p:nvSpPr>
          <p:spPr>
            <a:xfrm>
              <a:off x="2656800" y="3458200"/>
              <a:ext cx="462900" cy="1053550"/>
            </a:xfrm>
            <a:custGeom>
              <a:avLst/>
              <a:gdLst/>
              <a:ahLst/>
              <a:cxnLst/>
              <a:rect l="l" t="t" r="r" b="b"/>
              <a:pathLst>
                <a:path w="18516" h="42142" extrusionOk="0">
                  <a:moveTo>
                    <a:pt x="9161" y="0"/>
                  </a:moveTo>
                  <a:cubicBezTo>
                    <a:pt x="9161" y="0"/>
                    <a:pt x="0" y="9483"/>
                    <a:pt x="32" y="21119"/>
                  </a:cubicBezTo>
                  <a:cubicBezTo>
                    <a:pt x="97" y="32755"/>
                    <a:pt x="9354" y="42141"/>
                    <a:pt x="9354" y="42141"/>
                  </a:cubicBezTo>
                  <a:cubicBezTo>
                    <a:pt x="9354" y="42141"/>
                    <a:pt x="18515" y="32659"/>
                    <a:pt x="18483" y="21023"/>
                  </a:cubicBezTo>
                  <a:cubicBezTo>
                    <a:pt x="18419" y="9386"/>
                    <a:pt x="9161" y="0"/>
                    <a:pt x="9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62"/>
            <p:cNvSpPr/>
            <p:nvPr/>
          </p:nvSpPr>
          <p:spPr>
            <a:xfrm>
              <a:off x="1230400" y="3120375"/>
              <a:ext cx="1581525" cy="1453250"/>
            </a:xfrm>
            <a:custGeom>
              <a:avLst/>
              <a:gdLst/>
              <a:ahLst/>
              <a:cxnLst/>
              <a:rect l="l" t="t" r="r" b="b"/>
              <a:pathLst>
                <a:path w="63261" h="58130" extrusionOk="0">
                  <a:moveTo>
                    <a:pt x="47092" y="44790"/>
                  </a:moveTo>
                  <a:cubicBezTo>
                    <a:pt x="47542" y="46879"/>
                    <a:pt x="48377" y="49354"/>
                    <a:pt x="49920" y="51508"/>
                  </a:cubicBezTo>
                  <a:cubicBezTo>
                    <a:pt x="49085" y="51122"/>
                    <a:pt x="48217" y="50672"/>
                    <a:pt x="47252" y="50190"/>
                  </a:cubicBezTo>
                  <a:cubicBezTo>
                    <a:pt x="46545" y="49836"/>
                    <a:pt x="45806" y="49451"/>
                    <a:pt x="45066" y="49033"/>
                  </a:cubicBezTo>
                  <a:cubicBezTo>
                    <a:pt x="45195" y="48743"/>
                    <a:pt x="46288" y="46300"/>
                    <a:pt x="46352" y="44918"/>
                  </a:cubicBezTo>
                  <a:cubicBezTo>
                    <a:pt x="46609" y="44886"/>
                    <a:pt x="46867" y="44822"/>
                    <a:pt x="47092" y="44790"/>
                  </a:cubicBezTo>
                  <a:close/>
                  <a:moveTo>
                    <a:pt x="26617" y="1"/>
                  </a:moveTo>
                  <a:cubicBezTo>
                    <a:pt x="26474" y="1"/>
                    <a:pt x="26334" y="15"/>
                    <a:pt x="26198" y="44"/>
                  </a:cubicBezTo>
                  <a:cubicBezTo>
                    <a:pt x="24912" y="334"/>
                    <a:pt x="24301" y="1684"/>
                    <a:pt x="24687" y="2873"/>
                  </a:cubicBezTo>
                  <a:cubicBezTo>
                    <a:pt x="25073" y="4095"/>
                    <a:pt x="26423" y="4898"/>
                    <a:pt x="27580" y="5316"/>
                  </a:cubicBezTo>
                  <a:cubicBezTo>
                    <a:pt x="28119" y="5496"/>
                    <a:pt x="28966" y="5550"/>
                    <a:pt x="29781" y="5550"/>
                  </a:cubicBezTo>
                  <a:cubicBezTo>
                    <a:pt x="30715" y="5550"/>
                    <a:pt x="31608" y="5479"/>
                    <a:pt x="31952" y="5445"/>
                  </a:cubicBezTo>
                  <a:cubicBezTo>
                    <a:pt x="32337" y="5830"/>
                    <a:pt x="32755" y="6216"/>
                    <a:pt x="33205" y="6698"/>
                  </a:cubicBezTo>
                  <a:cubicBezTo>
                    <a:pt x="33977" y="7502"/>
                    <a:pt x="34845" y="8402"/>
                    <a:pt x="35712" y="9463"/>
                  </a:cubicBezTo>
                  <a:cubicBezTo>
                    <a:pt x="35937" y="9752"/>
                    <a:pt x="36195" y="10041"/>
                    <a:pt x="36420" y="10363"/>
                  </a:cubicBezTo>
                  <a:cubicBezTo>
                    <a:pt x="35937" y="9945"/>
                    <a:pt x="35230" y="9366"/>
                    <a:pt x="35134" y="9334"/>
                  </a:cubicBezTo>
                  <a:cubicBezTo>
                    <a:pt x="34248" y="8744"/>
                    <a:pt x="32587" y="8167"/>
                    <a:pt x="31151" y="8167"/>
                  </a:cubicBezTo>
                  <a:cubicBezTo>
                    <a:pt x="30397" y="8167"/>
                    <a:pt x="29706" y="8326"/>
                    <a:pt x="29219" y="8723"/>
                  </a:cubicBezTo>
                  <a:cubicBezTo>
                    <a:pt x="28223" y="9559"/>
                    <a:pt x="28287" y="11038"/>
                    <a:pt x="29187" y="11938"/>
                  </a:cubicBezTo>
                  <a:cubicBezTo>
                    <a:pt x="29864" y="12615"/>
                    <a:pt x="30924" y="12837"/>
                    <a:pt x="31928" y="12837"/>
                  </a:cubicBezTo>
                  <a:cubicBezTo>
                    <a:pt x="32258" y="12837"/>
                    <a:pt x="32581" y="12813"/>
                    <a:pt x="32884" y="12774"/>
                  </a:cubicBezTo>
                  <a:cubicBezTo>
                    <a:pt x="34137" y="12581"/>
                    <a:pt x="36355" y="11166"/>
                    <a:pt x="36838" y="10877"/>
                  </a:cubicBezTo>
                  <a:cubicBezTo>
                    <a:pt x="37352" y="11552"/>
                    <a:pt x="37898" y="12227"/>
                    <a:pt x="38380" y="12999"/>
                  </a:cubicBezTo>
                  <a:cubicBezTo>
                    <a:pt x="39248" y="14317"/>
                    <a:pt x="40084" y="15731"/>
                    <a:pt x="40759" y="17306"/>
                  </a:cubicBezTo>
                  <a:cubicBezTo>
                    <a:pt x="40791" y="17403"/>
                    <a:pt x="40823" y="17499"/>
                    <a:pt x="40856" y="17595"/>
                  </a:cubicBezTo>
                  <a:cubicBezTo>
                    <a:pt x="40631" y="17338"/>
                    <a:pt x="39377" y="16052"/>
                    <a:pt x="39248" y="15956"/>
                  </a:cubicBezTo>
                  <a:cubicBezTo>
                    <a:pt x="38324" y="15221"/>
                    <a:pt x="36421" y="14364"/>
                    <a:pt x="34879" y="14364"/>
                  </a:cubicBezTo>
                  <a:cubicBezTo>
                    <a:pt x="34330" y="14364"/>
                    <a:pt x="33827" y="14473"/>
                    <a:pt x="33430" y="14735"/>
                  </a:cubicBezTo>
                  <a:cubicBezTo>
                    <a:pt x="32337" y="15442"/>
                    <a:pt x="32273" y="16920"/>
                    <a:pt x="33044" y="17917"/>
                  </a:cubicBezTo>
                  <a:cubicBezTo>
                    <a:pt x="33805" y="18860"/>
                    <a:pt x="35257" y="19141"/>
                    <a:pt x="36446" y="19141"/>
                  </a:cubicBezTo>
                  <a:cubicBezTo>
                    <a:pt x="36513" y="19141"/>
                    <a:pt x="36579" y="19140"/>
                    <a:pt x="36645" y="19138"/>
                  </a:cubicBezTo>
                  <a:cubicBezTo>
                    <a:pt x="38027" y="19074"/>
                    <a:pt x="40759" y="17692"/>
                    <a:pt x="40888" y="17628"/>
                  </a:cubicBezTo>
                  <a:cubicBezTo>
                    <a:pt x="41498" y="19106"/>
                    <a:pt x="42013" y="20681"/>
                    <a:pt x="42431" y="22288"/>
                  </a:cubicBezTo>
                  <a:cubicBezTo>
                    <a:pt x="42752" y="23478"/>
                    <a:pt x="43009" y="24667"/>
                    <a:pt x="43266" y="25889"/>
                  </a:cubicBezTo>
                  <a:cubicBezTo>
                    <a:pt x="42977" y="25567"/>
                    <a:pt x="41788" y="24378"/>
                    <a:pt x="41691" y="24281"/>
                  </a:cubicBezTo>
                  <a:cubicBezTo>
                    <a:pt x="40767" y="23547"/>
                    <a:pt x="38864" y="22690"/>
                    <a:pt x="37322" y="22690"/>
                  </a:cubicBezTo>
                  <a:cubicBezTo>
                    <a:pt x="36773" y="22690"/>
                    <a:pt x="36270" y="22798"/>
                    <a:pt x="35873" y="23060"/>
                  </a:cubicBezTo>
                  <a:cubicBezTo>
                    <a:pt x="34780" y="23767"/>
                    <a:pt x="34684" y="25246"/>
                    <a:pt x="35487" y="26242"/>
                  </a:cubicBezTo>
                  <a:cubicBezTo>
                    <a:pt x="36248" y="27186"/>
                    <a:pt x="37700" y="27466"/>
                    <a:pt x="38862" y="27466"/>
                  </a:cubicBezTo>
                  <a:cubicBezTo>
                    <a:pt x="38927" y="27466"/>
                    <a:pt x="38992" y="27465"/>
                    <a:pt x="39055" y="27464"/>
                  </a:cubicBezTo>
                  <a:cubicBezTo>
                    <a:pt x="40438" y="27399"/>
                    <a:pt x="43074" y="26082"/>
                    <a:pt x="43299" y="25985"/>
                  </a:cubicBezTo>
                  <a:cubicBezTo>
                    <a:pt x="43395" y="26532"/>
                    <a:pt x="43524" y="27078"/>
                    <a:pt x="43652" y="27624"/>
                  </a:cubicBezTo>
                  <a:cubicBezTo>
                    <a:pt x="44006" y="29425"/>
                    <a:pt x="44391" y="31225"/>
                    <a:pt x="44777" y="32993"/>
                  </a:cubicBezTo>
                  <a:cubicBezTo>
                    <a:pt x="44938" y="33603"/>
                    <a:pt x="45099" y="34214"/>
                    <a:pt x="45259" y="34793"/>
                  </a:cubicBezTo>
                  <a:cubicBezTo>
                    <a:pt x="44809" y="34343"/>
                    <a:pt x="43974" y="33507"/>
                    <a:pt x="43909" y="33443"/>
                  </a:cubicBezTo>
                  <a:cubicBezTo>
                    <a:pt x="42989" y="32687"/>
                    <a:pt x="41099" y="31846"/>
                    <a:pt x="39561" y="31846"/>
                  </a:cubicBezTo>
                  <a:cubicBezTo>
                    <a:pt x="39004" y="31846"/>
                    <a:pt x="38493" y="31956"/>
                    <a:pt x="38091" y="32221"/>
                  </a:cubicBezTo>
                  <a:cubicBezTo>
                    <a:pt x="36998" y="32928"/>
                    <a:pt x="36902" y="34407"/>
                    <a:pt x="37705" y="35371"/>
                  </a:cubicBezTo>
                  <a:cubicBezTo>
                    <a:pt x="38470" y="36319"/>
                    <a:pt x="39904" y="36627"/>
                    <a:pt x="41093" y="36627"/>
                  </a:cubicBezTo>
                  <a:cubicBezTo>
                    <a:pt x="41154" y="36627"/>
                    <a:pt x="41214" y="36626"/>
                    <a:pt x="41273" y="36625"/>
                  </a:cubicBezTo>
                  <a:cubicBezTo>
                    <a:pt x="42495" y="36561"/>
                    <a:pt x="44745" y="35500"/>
                    <a:pt x="45356" y="35211"/>
                  </a:cubicBezTo>
                  <a:cubicBezTo>
                    <a:pt x="45645" y="36207"/>
                    <a:pt x="45934" y="37171"/>
                    <a:pt x="46288" y="38136"/>
                  </a:cubicBezTo>
                  <a:cubicBezTo>
                    <a:pt x="46417" y="38554"/>
                    <a:pt x="46545" y="38971"/>
                    <a:pt x="46738" y="39357"/>
                  </a:cubicBezTo>
                  <a:cubicBezTo>
                    <a:pt x="46802" y="39550"/>
                    <a:pt x="46899" y="39775"/>
                    <a:pt x="46995" y="39968"/>
                  </a:cubicBezTo>
                  <a:cubicBezTo>
                    <a:pt x="46770" y="39936"/>
                    <a:pt x="46642" y="39936"/>
                    <a:pt x="46642" y="39936"/>
                  </a:cubicBezTo>
                  <a:lnTo>
                    <a:pt x="46642" y="39936"/>
                  </a:lnTo>
                  <a:cubicBezTo>
                    <a:pt x="46642" y="39936"/>
                    <a:pt x="46609" y="40514"/>
                    <a:pt x="46674" y="41414"/>
                  </a:cubicBezTo>
                  <a:cubicBezTo>
                    <a:pt x="45633" y="40696"/>
                    <a:pt x="44248" y="40034"/>
                    <a:pt x="43094" y="40034"/>
                  </a:cubicBezTo>
                  <a:cubicBezTo>
                    <a:pt x="42751" y="40034"/>
                    <a:pt x="42428" y="40093"/>
                    <a:pt x="42141" y="40225"/>
                  </a:cubicBezTo>
                  <a:cubicBezTo>
                    <a:pt x="40952" y="40772"/>
                    <a:pt x="40663" y="42218"/>
                    <a:pt x="41273" y="43311"/>
                  </a:cubicBezTo>
                  <a:cubicBezTo>
                    <a:pt x="41370" y="43440"/>
                    <a:pt x="41466" y="43568"/>
                    <a:pt x="41563" y="43697"/>
                  </a:cubicBezTo>
                  <a:cubicBezTo>
                    <a:pt x="41756" y="45143"/>
                    <a:pt x="42591" y="46718"/>
                    <a:pt x="43299" y="47522"/>
                  </a:cubicBezTo>
                  <a:cubicBezTo>
                    <a:pt x="43363" y="47618"/>
                    <a:pt x="44263" y="48454"/>
                    <a:pt x="44745" y="48872"/>
                  </a:cubicBezTo>
                  <a:cubicBezTo>
                    <a:pt x="44295" y="48615"/>
                    <a:pt x="43845" y="48390"/>
                    <a:pt x="43363" y="48101"/>
                  </a:cubicBezTo>
                  <a:cubicBezTo>
                    <a:pt x="42688" y="47747"/>
                    <a:pt x="41981" y="47297"/>
                    <a:pt x="41273" y="46911"/>
                  </a:cubicBezTo>
                  <a:cubicBezTo>
                    <a:pt x="40920" y="46686"/>
                    <a:pt x="40566" y="46461"/>
                    <a:pt x="40213" y="46236"/>
                  </a:cubicBezTo>
                  <a:cubicBezTo>
                    <a:pt x="39859" y="46011"/>
                    <a:pt x="39538" y="45754"/>
                    <a:pt x="39184" y="45529"/>
                  </a:cubicBezTo>
                  <a:cubicBezTo>
                    <a:pt x="38670" y="45143"/>
                    <a:pt x="38188" y="44757"/>
                    <a:pt x="37673" y="44340"/>
                  </a:cubicBezTo>
                  <a:cubicBezTo>
                    <a:pt x="38091" y="43697"/>
                    <a:pt x="39313" y="41704"/>
                    <a:pt x="39505" y="40547"/>
                  </a:cubicBezTo>
                  <a:cubicBezTo>
                    <a:pt x="39698" y="39325"/>
                    <a:pt x="39570" y="37750"/>
                    <a:pt x="38702" y="36850"/>
                  </a:cubicBezTo>
                  <a:cubicBezTo>
                    <a:pt x="38240" y="36388"/>
                    <a:pt x="37627" y="36138"/>
                    <a:pt x="37026" y="36138"/>
                  </a:cubicBezTo>
                  <a:cubicBezTo>
                    <a:pt x="36455" y="36138"/>
                    <a:pt x="35895" y="36364"/>
                    <a:pt x="35487" y="36850"/>
                  </a:cubicBezTo>
                  <a:cubicBezTo>
                    <a:pt x="34330" y="38264"/>
                    <a:pt x="35198" y="41414"/>
                    <a:pt x="36034" y="42797"/>
                  </a:cubicBezTo>
                  <a:cubicBezTo>
                    <a:pt x="36066" y="42829"/>
                    <a:pt x="36291" y="43118"/>
                    <a:pt x="36548" y="43407"/>
                  </a:cubicBezTo>
                  <a:cubicBezTo>
                    <a:pt x="36066" y="43022"/>
                    <a:pt x="35584" y="42604"/>
                    <a:pt x="35134" y="42186"/>
                  </a:cubicBezTo>
                  <a:cubicBezTo>
                    <a:pt x="33784" y="40997"/>
                    <a:pt x="32466" y="39711"/>
                    <a:pt x="31148" y="38457"/>
                  </a:cubicBezTo>
                  <a:cubicBezTo>
                    <a:pt x="30859" y="38200"/>
                    <a:pt x="30569" y="37943"/>
                    <a:pt x="30312" y="37654"/>
                  </a:cubicBezTo>
                  <a:cubicBezTo>
                    <a:pt x="30666" y="37107"/>
                    <a:pt x="31984" y="34953"/>
                    <a:pt x="32177" y="33732"/>
                  </a:cubicBezTo>
                  <a:cubicBezTo>
                    <a:pt x="32369" y="32543"/>
                    <a:pt x="32273" y="30967"/>
                    <a:pt x="31373" y="30035"/>
                  </a:cubicBezTo>
                  <a:cubicBezTo>
                    <a:pt x="30935" y="29581"/>
                    <a:pt x="30334" y="29340"/>
                    <a:pt x="29739" y="29340"/>
                  </a:cubicBezTo>
                  <a:cubicBezTo>
                    <a:pt x="29153" y="29340"/>
                    <a:pt x="28573" y="29573"/>
                    <a:pt x="28159" y="30067"/>
                  </a:cubicBezTo>
                  <a:cubicBezTo>
                    <a:pt x="27001" y="31450"/>
                    <a:pt x="27869" y="34632"/>
                    <a:pt x="28737" y="35982"/>
                  </a:cubicBezTo>
                  <a:cubicBezTo>
                    <a:pt x="28769" y="36046"/>
                    <a:pt x="29026" y="36368"/>
                    <a:pt x="29316" y="36721"/>
                  </a:cubicBezTo>
                  <a:cubicBezTo>
                    <a:pt x="28576" y="36046"/>
                    <a:pt x="27837" y="35371"/>
                    <a:pt x="27066" y="34761"/>
                  </a:cubicBezTo>
                  <a:cubicBezTo>
                    <a:pt x="25748" y="33635"/>
                    <a:pt x="24398" y="32607"/>
                    <a:pt x="23015" y="31707"/>
                  </a:cubicBezTo>
                  <a:cubicBezTo>
                    <a:pt x="23144" y="31514"/>
                    <a:pt x="24751" y="29039"/>
                    <a:pt x="24976" y="27657"/>
                  </a:cubicBezTo>
                  <a:cubicBezTo>
                    <a:pt x="25137" y="26467"/>
                    <a:pt x="25041" y="24892"/>
                    <a:pt x="24140" y="23992"/>
                  </a:cubicBezTo>
                  <a:cubicBezTo>
                    <a:pt x="23696" y="23531"/>
                    <a:pt x="23090" y="23280"/>
                    <a:pt x="22493" y="23280"/>
                  </a:cubicBezTo>
                  <a:cubicBezTo>
                    <a:pt x="21925" y="23280"/>
                    <a:pt x="21365" y="23507"/>
                    <a:pt x="20958" y="23992"/>
                  </a:cubicBezTo>
                  <a:cubicBezTo>
                    <a:pt x="19769" y="25406"/>
                    <a:pt x="20637" y="28557"/>
                    <a:pt x="21505" y="29939"/>
                  </a:cubicBezTo>
                  <a:cubicBezTo>
                    <a:pt x="21569" y="30035"/>
                    <a:pt x="22501" y="31192"/>
                    <a:pt x="22855" y="31578"/>
                  </a:cubicBezTo>
                  <a:lnTo>
                    <a:pt x="22790" y="31546"/>
                  </a:lnTo>
                  <a:cubicBezTo>
                    <a:pt x="21344" y="30646"/>
                    <a:pt x="19801" y="29939"/>
                    <a:pt x="18354" y="29328"/>
                  </a:cubicBezTo>
                  <a:cubicBezTo>
                    <a:pt x="16876" y="28750"/>
                    <a:pt x="15429" y="28299"/>
                    <a:pt x="14111" y="27946"/>
                  </a:cubicBezTo>
                  <a:cubicBezTo>
                    <a:pt x="12794" y="27560"/>
                    <a:pt x="11540" y="27303"/>
                    <a:pt x="10447" y="27078"/>
                  </a:cubicBezTo>
                  <a:cubicBezTo>
                    <a:pt x="9836" y="26982"/>
                    <a:pt x="9290" y="26885"/>
                    <a:pt x="8775" y="26789"/>
                  </a:cubicBezTo>
                  <a:lnTo>
                    <a:pt x="8808" y="26789"/>
                  </a:lnTo>
                  <a:cubicBezTo>
                    <a:pt x="8840" y="26757"/>
                    <a:pt x="7008" y="25567"/>
                    <a:pt x="6879" y="25503"/>
                  </a:cubicBezTo>
                  <a:cubicBezTo>
                    <a:pt x="6051" y="25089"/>
                    <a:pt x="4680" y="24736"/>
                    <a:pt x="3408" y="24736"/>
                  </a:cubicBezTo>
                  <a:cubicBezTo>
                    <a:pt x="2407" y="24736"/>
                    <a:pt x="1466" y="24955"/>
                    <a:pt x="900" y="25535"/>
                  </a:cubicBezTo>
                  <a:cubicBezTo>
                    <a:pt x="0" y="26467"/>
                    <a:pt x="225" y="27946"/>
                    <a:pt x="1222" y="28717"/>
                  </a:cubicBezTo>
                  <a:cubicBezTo>
                    <a:pt x="1813" y="29194"/>
                    <a:pt x="2608" y="29365"/>
                    <a:pt x="3405" y="29365"/>
                  </a:cubicBezTo>
                  <a:cubicBezTo>
                    <a:pt x="3951" y="29365"/>
                    <a:pt x="4499" y="29285"/>
                    <a:pt x="4982" y="29167"/>
                  </a:cubicBezTo>
                  <a:cubicBezTo>
                    <a:pt x="6172" y="28846"/>
                    <a:pt x="8197" y="27271"/>
                    <a:pt x="8711" y="26853"/>
                  </a:cubicBezTo>
                  <a:cubicBezTo>
                    <a:pt x="9225" y="26949"/>
                    <a:pt x="9804" y="27078"/>
                    <a:pt x="10415" y="27207"/>
                  </a:cubicBezTo>
                  <a:cubicBezTo>
                    <a:pt x="11508" y="27432"/>
                    <a:pt x="12729" y="27721"/>
                    <a:pt x="14047" y="28139"/>
                  </a:cubicBezTo>
                  <a:cubicBezTo>
                    <a:pt x="14401" y="28235"/>
                    <a:pt x="14786" y="28364"/>
                    <a:pt x="15140" y="28492"/>
                  </a:cubicBezTo>
                  <a:cubicBezTo>
                    <a:pt x="14497" y="28396"/>
                    <a:pt x="13597" y="28332"/>
                    <a:pt x="13501" y="28332"/>
                  </a:cubicBezTo>
                  <a:cubicBezTo>
                    <a:pt x="11893" y="28364"/>
                    <a:pt x="8775" y="29360"/>
                    <a:pt x="8229" y="31096"/>
                  </a:cubicBezTo>
                  <a:cubicBezTo>
                    <a:pt x="7843" y="32350"/>
                    <a:pt x="8743" y="33539"/>
                    <a:pt x="9965" y="33796"/>
                  </a:cubicBezTo>
                  <a:cubicBezTo>
                    <a:pt x="10127" y="33830"/>
                    <a:pt x="10292" y="33845"/>
                    <a:pt x="10457" y="33845"/>
                  </a:cubicBezTo>
                  <a:cubicBezTo>
                    <a:pt x="11569" y="33845"/>
                    <a:pt x="12717" y="33146"/>
                    <a:pt x="13501" y="32446"/>
                  </a:cubicBezTo>
                  <a:cubicBezTo>
                    <a:pt x="14433" y="31610"/>
                    <a:pt x="15526" y="29200"/>
                    <a:pt x="15783" y="28685"/>
                  </a:cubicBezTo>
                  <a:cubicBezTo>
                    <a:pt x="16587" y="28942"/>
                    <a:pt x="17390" y="29264"/>
                    <a:pt x="18226" y="29617"/>
                  </a:cubicBezTo>
                  <a:cubicBezTo>
                    <a:pt x="19672" y="30228"/>
                    <a:pt x="21151" y="30967"/>
                    <a:pt x="22598" y="31900"/>
                  </a:cubicBezTo>
                  <a:cubicBezTo>
                    <a:pt x="22662" y="31964"/>
                    <a:pt x="22726" y="32028"/>
                    <a:pt x="22823" y="32060"/>
                  </a:cubicBezTo>
                  <a:cubicBezTo>
                    <a:pt x="22501" y="31964"/>
                    <a:pt x="20733" y="31610"/>
                    <a:pt x="20605" y="31578"/>
                  </a:cubicBezTo>
                  <a:cubicBezTo>
                    <a:pt x="20472" y="31568"/>
                    <a:pt x="20329" y="31562"/>
                    <a:pt x="20178" y="31562"/>
                  </a:cubicBezTo>
                  <a:cubicBezTo>
                    <a:pt x="18486" y="31562"/>
                    <a:pt x="15725" y="32230"/>
                    <a:pt x="15076" y="33764"/>
                  </a:cubicBezTo>
                  <a:cubicBezTo>
                    <a:pt x="14561" y="34986"/>
                    <a:pt x="15301" y="36271"/>
                    <a:pt x="16490" y="36625"/>
                  </a:cubicBezTo>
                  <a:cubicBezTo>
                    <a:pt x="16752" y="36708"/>
                    <a:pt x="17024" y="36744"/>
                    <a:pt x="17300" y="36744"/>
                  </a:cubicBezTo>
                  <a:cubicBezTo>
                    <a:pt x="18311" y="36744"/>
                    <a:pt x="19372" y="36248"/>
                    <a:pt x="20155" y="35693"/>
                  </a:cubicBezTo>
                  <a:cubicBezTo>
                    <a:pt x="21280" y="34889"/>
                    <a:pt x="22823" y="32221"/>
                    <a:pt x="22887" y="32093"/>
                  </a:cubicBezTo>
                  <a:cubicBezTo>
                    <a:pt x="24205" y="32993"/>
                    <a:pt x="25491" y="34021"/>
                    <a:pt x="26744" y="35146"/>
                  </a:cubicBezTo>
                  <a:cubicBezTo>
                    <a:pt x="27644" y="35950"/>
                    <a:pt x="28544" y="36786"/>
                    <a:pt x="29412" y="37654"/>
                  </a:cubicBezTo>
                  <a:cubicBezTo>
                    <a:pt x="28994" y="37557"/>
                    <a:pt x="27355" y="37204"/>
                    <a:pt x="27226" y="37204"/>
                  </a:cubicBezTo>
                  <a:cubicBezTo>
                    <a:pt x="27073" y="37188"/>
                    <a:pt x="26905" y="37180"/>
                    <a:pt x="26727" y="37180"/>
                  </a:cubicBezTo>
                  <a:cubicBezTo>
                    <a:pt x="25029" y="37180"/>
                    <a:pt x="22337" y="37877"/>
                    <a:pt x="21698" y="39389"/>
                  </a:cubicBezTo>
                  <a:cubicBezTo>
                    <a:pt x="21183" y="40579"/>
                    <a:pt x="21923" y="41864"/>
                    <a:pt x="23112" y="42250"/>
                  </a:cubicBezTo>
                  <a:cubicBezTo>
                    <a:pt x="23366" y="42330"/>
                    <a:pt x="23629" y="42366"/>
                    <a:pt x="23896" y="42366"/>
                  </a:cubicBezTo>
                  <a:cubicBezTo>
                    <a:pt x="24915" y="42366"/>
                    <a:pt x="25987" y="41846"/>
                    <a:pt x="26776" y="41286"/>
                  </a:cubicBezTo>
                  <a:cubicBezTo>
                    <a:pt x="27901" y="40514"/>
                    <a:pt x="29380" y="37943"/>
                    <a:pt x="29476" y="37718"/>
                  </a:cubicBezTo>
                  <a:cubicBezTo>
                    <a:pt x="29894" y="38136"/>
                    <a:pt x="30280" y="38521"/>
                    <a:pt x="30698" y="38907"/>
                  </a:cubicBezTo>
                  <a:cubicBezTo>
                    <a:pt x="31984" y="40193"/>
                    <a:pt x="33269" y="41511"/>
                    <a:pt x="34620" y="42765"/>
                  </a:cubicBezTo>
                  <a:cubicBezTo>
                    <a:pt x="35070" y="43182"/>
                    <a:pt x="35520" y="43600"/>
                    <a:pt x="36002" y="44018"/>
                  </a:cubicBezTo>
                  <a:cubicBezTo>
                    <a:pt x="35359" y="43857"/>
                    <a:pt x="34234" y="43632"/>
                    <a:pt x="34105" y="43600"/>
                  </a:cubicBezTo>
                  <a:cubicBezTo>
                    <a:pt x="33973" y="43590"/>
                    <a:pt x="33830" y="43584"/>
                    <a:pt x="33679" y="43584"/>
                  </a:cubicBezTo>
                  <a:cubicBezTo>
                    <a:pt x="31986" y="43584"/>
                    <a:pt x="29225" y="44252"/>
                    <a:pt x="28576" y="45786"/>
                  </a:cubicBezTo>
                  <a:cubicBezTo>
                    <a:pt x="28062" y="47008"/>
                    <a:pt x="28801" y="48293"/>
                    <a:pt x="30023" y="48647"/>
                  </a:cubicBezTo>
                  <a:cubicBezTo>
                    <a:pt x="30285" y="48730"/>
                    <a:pt x="30557" y="48767"/>
                    <a:pt x="30832" y="48767"/>
                  </a:cubicBezTo>
                  <a:cubicBezTo>
                    <a:pt x="31842" y="48767"/>
                    <a:pt x="32898" y="48270"/>
                    <a:pt x="33655" y="47715"/>
                  </a:cubicBezTo>
                  <a:cubicBezTo>
                    <a:pt x="34652" y="47008"/>
                    <a:pt x="35937" y="44886"/>
                    <a:pt x="36291" y="44275"/>
                  </a:cubicBezTo>
                  <a:cubicBezTo>
                    <a:pt x="37095" y="44950"/>
                    <a:pt x="37866" y="45625"/>
                    <a:pt x="38670" y="46236"/>
                  </a:cubicBezTo>
                  <a:cubicBezTo>
                    <a:pt x="39023" y="46493"/>
                    <a:pt x="39377" y="46750"/>
                    <a:pt x="39730" y="46975"/>
                  </a:cubicBezTo>
                  <a:cubicBezTo>
                    <a:pt x="40084" y="47233"/>
                    <a:pt x="40438" y="47458"/>
                    <a:pt x="40759" y="47683"/>
                  </a:cubicBezTo>
                  <a:cubicBezTo>
                    <a:pt x="41498" y="48133"/>
                    <a:pt x="42173" y="48551"/>
                    <a:pt x="42881" y="48968"/>
                  </a:cubicBezTo>
                  <a:cubicBezTo>
                    <a:pt x="43202" y="49161"/>
                    <a:pt x="43556" y="49354"/>
                    <a:pt x="43877" y="49547"/>
                  </a:cubicBezTo>
                  <a:cubicBezTo>
                    <a:pt x="43266" y="49322"/>
                    <a:pt x="42302" y="48936"/>
                    <a:pt x="42206" y="48936"/>
                  </a:cubicBezTo>
                  <a:cubicBezTo>
                    <a:pt x="41747" y="48815"/>
                    <a:pt x="41145" y="48745"/>
                    <a:pt x="40498" y="48745"/>
                  </a:cubicBezTo>
                  <a:cubicBezTo>
                    <a:pt x="38919" y="48745"/>
                    <a:pt x="37071" y="49160"/>
                    <a:pt x="36387" y="50254"/>
                  </a:cubicBezTo>
                  <a:cubicBezTo>
                    <a:pt x="35712" y="51347"/>
                    <a:pt x="36259" y="52729"/>
                    <a:pt x="37384" y="53276"/>
                  </a:cubicBezTo>
                  <a:cubicBezTo>
                    <a:pt x="37776" y="53477"/>
                    <a:pt x="38219" y="53562"/>
                    <a:pt x="38676" y="53562"/>
                  </a:cubicBezTo>
                  <a:cubicBezTo>
                    <a:pt x="39530" y="53562"/>
                    <a:pt x="40433" y="53267"/>
                    <a:pt x="41145" y="52890"/>
                  </a:cubicBezTo>
                  <a:cubicBezTo>
                    <a:pt x="42334" y="52311"/>
                    <a:pt x="44134" y="50093"/>
                    <a:pt x="44327" y="49804"/>
                  </a:cubicBezTo>
                  <a:cubicBezTo>
                    <a:pt x="45163" y="50286"/>
                    <a:pt x="45999" y="50736"/>
                    <a:pt x="46770" y="51154"/>
                  </a:cubicBezTo>
                  <a:cubicBezTo>
                    <a:pt x="48827" y="52247"/>
                    <a:pt x="50627" y="53147"/>
                    <a:pt x="52010" y="53790"/>
                  </a:cubicBezTo>
                  <a:cubicBezTo>
                    <a:pt x="56542" y="57712"/>
                    <a:pt x="62907" y="58130"/>
                    <a:pt x="62907" y="58130"/>
                  </a:cubicBezTo>
                  <a:cubicBezTo>
                    <a:pt x="62907" y="58130"/>
                    <a:pt x="63260" y="50511"/>
                    <a:pt x="58760" y="45465"/>
                  </a:cubicBezTo>
                  <a:cubicBezTo>
                    <a:pt x="57121" y="43632"/>
                    <a:pt x="55096" y="42411"/>
                    <a:pt x="53135" y="41607"/>
                  </a:cubicBezTo>
                  <a:cubicBezTo>
                    <a:pt x="53263" y="41447"/>
                    <a:pt x="53392" y="41318"/>
                    <a:pt x="53488" y="41189"/>
                  </a:cubicBezTo>
                  <a:cubicBezTo>
                    <a:pt x="54131" y="40161"/>
                    <a:pt x="54710" y="38682"/>
                    <a:pt x="54292" y="37493"/>
                  </a:cubicBezTo>
                  <a:cubicBezTo>
                    <a:pt x="53976" y="36593"/>
                    <a:pt x="53145" y="35969"/>
                    <a:pt x="52244" y="35969"/>
                  </a:cubicBezTo>
                  <a:cubicBezTo>
                    <a:pt x="51954" y="35969"/>
                    <a:pt x="51656" y="36034"/>
                    <a:pt x="51367" y="36175"/>
                  </a:cubicBezTo>
                  <a:cubicBezTo>
                    <a:pt x="50113" y="36753"/>
                    <a:pt x="49502" y="38746"/>
                    <a:pt x="49374" y="40386"/>
                  </a:cubicBezTo>
                  <a:cubicBezTo>
                    <a:pt x="48892" y="40257"/>
                    <a:pt x="48442" y="40193"/>
                    <a:pt x="48056" y="40129"/>
                  </a:cubicBezTo>
                  <a:cubicBezTo>
                    <a:pt x="47895" y="39743"/>
                    <a:pt x="47734" y="39389"/>
                    <a:pt x="47542" y="39004"/>
                  </a:cubicBezTo>
                  <a:cubicBezTo>
                    <a:pt x="47381" y="38618"/>
                    <a:pt x="47252" y="38232"/>
                    <a:pt x="47092" y="37814"/>
                  </a:cubicBezTo>
                  <a:cubicBezTo>
                    <a:pt x="46867" y="37236"/>
                    <a:pt x="46674" y="36625"/>
                    <a:pt x="46481" y="36014"/>
                  </a:cubicBezTo>
                  <a:cubicBezTo>
                    <a:pt x="47188" y="35693"/>
                    <a:pt x="49310" y="34728"/>
                    <a:pt x="50113" y="33860"/>
                  </a:cubicBezTo>
                  <a:cubicBezTo>
                    <a:pt x="50917" y="32960"/>
                    <a:pt x="51688" y="31578"/>
                    <a:pt x="51463" y="30325"/>
                  </a:cubicBezTo>
                  <a:cubicBezTo>
                    <a:pt x="51245" y="29262"/>
                    <a:pt x="50358" y="28477"/>
                    <a:pt x="49330" y="28477"/>
                  </a:cubicBezTo>
                  <a:cubicBezTo>
                    <a:pt x="49144" y="28477"/>
                    <a:pt x="48955" y="28503"/>
                    <a:pt x="48763" y="28557"/>
                  </a:cubicBezTo>
                  <a:cubicBezTo>
                    <a:pt x="47027" y="29071"/>
                    <a:pt x="45999" y="32189"/>
                    <a:pt x="45967" y="33828"/>
                  </a:cubicBezTo>
                  <a:cubicBezTo>
                    <a:pt x="45967" y="33860"/>
                    <a:pt x="45999" y="34214"/>
                    <a:pt x="46031" y="34632"/>
                  </a:cubicBezTo>
                  <a:cubicBezTo>
                    <a:pt x="45870" y="34021"/>
                    <a:pt x="45677" y="33410"/>
                    <a:pt x="45516" y="32800"/>
                  </a:cubicBezTo>
                  <a:cubicBezTo>
                    <a:pt x="45066" y="31064"/>
                    <a:pt x="44681" y="29296"/>
                    <a:pt x="44263" y="27496"/>
                  </a:cubicBezTo>
                  <a:cubicBezTo>
                    <a:pt x="44166" y="27110"/>
                    <a:pt x="44102" y="26757"/>
                    <a:pt x="44006" y="26371"/>
                  </a:cubicBezTo>
                  <a:cubicBezTo>
                    <a:pt x="44616" y="26114"/>
                    <a:pt x="46899" y="25053"/>
                    <a:pt x="47734" y="24153"/>
                  </a:cubicBezTo>
                  <a:cubicBezTo>
                    <a:pt x="48538" y="23253"/>
                    <a:pt x="49342" y="21871"/>
                    <a:pt x="49085" y="20617"/>
                  </a:cubicBezTo>
                  <a:cubicBezTo>
                    <a:pt x="48896" y="19568"/>
                    <a:pt x="48032" y="18789"/>
                    <a:pt x="47021" y="18789"/>
                  </a:cubicBezTo>
                  <a:cubicBezTo>
                    <a:pt x="46824" y="18789"/>
                    <a:pt x="46621" y="18818"/>
                    <a:pt x="46417" y="18881"/>
                  </a:cubicBezTo>
                  <a:cubicBezTo>
                    <a:pt x="44681" y="19395"/>
                    <a:pt x="43652" y="22481"/>
                    <a:pt x="43620" y="24121"/>
                  </a:cubicBezTo>
                  <a:cubicBezTo>
                    <a:pt x="43620" y="24185"/>
                    <a:pt x="43652" y="24603"/>
                    <a:pt x="43684" y="25053"/>
                  </a:cubicBezTo>
                  <a:cubicBezTo>
                    <a:pt x="43459" y="24089"/>
                    <a:pt x="43202" y="23124"/>
                    <a:pt x="42945" y="22160"/>
                  </a:cubicBezTo>
                  <a:cubicBezTo>
                    <a:pt x="42463" y="20521"/>
                    <a:pt x="41884" y="18913"/>
                    <a:pt x="41209" y="17370"/>
                  </a:cubicBezTo>
                  <a:cubicBezTo>
                    <a:pt x="41434" y="17306"/>
                    <a:pt x="44166" y="16117"/>
                    <a:pt x="45066" y="15088"/>
                  </a:cubicBezTo>
                  <a:cubicBezTo>
                    <a:pt x="45870" y="14188"/>
                    <a:pt x="46674" y="12838"/>
                    <a:pt x="46417" y="11584"/>
                  </a:cubicBezTo>
                  <a:cubicBezTo>
                    <a:pt x="46226" y="10522"/>
                    <a:pt x="45343" y="9737"/>
                    <a:pt x="44315" y="9737"/>
                  </a:cubicBezTo>
                  <a:cubicBezTo>
                    <a:pt x="44130" y="9737"/>
                    <a:pt x="43940" y="9762"/>
                    <a:pt x="43749" y="9816"/>
                  </a:cubicBezTo>
                  <a:cubicBezTo>
                    <a:pt x="42013" y="10331"/>
                    <a:pt x="40984" y="13449"/>
                    <a:pt x="40952" y="15088"/>
                  </a:cubicBezTo>
                  <a:cubicBezTo>
                    <a:pt x="40952" y="15185"/>
                    <a:pt x="41081" y="16663"/>
                    <a:pt x="41145" y="17210"/>
                  </a:cubicBezTo>
                  <a:lnTo>
                    <a:pt x="41113" y="17145"/>
                  </a:lnTo>
                  <a:cubicBezTo>
                    <a:pt x="40406" y="15570"/>
                    <a:pt x="39538" y="14156"/>
                    <a:pt x="38638" y="12838"/>
                  </a:cubicBezTo>
                  <a:cubicBezTo>
                    <a:pt x="37738" y="11520"/>
                    <a:pt x="36773" y="10363"/>
                    <a:pt x="35873" y="9334"/>
                  </a:cubicBezTo>
                  <a:cubicBezTo>
                    <a:pt x="34973" y="8273"/>
                    <a:pt x="34073" y="7373"/>
                    <a:pt x="33269" y="6602"/>
                  </a:cubicBezTo>
                  <a:cubicBezTo>
                    <a:pt x="32852" y="6184"/>
                    <a:pt x="32434" y="5798"/>
                    <a:pt x="32048" y="5445"/>
                  </a:cubicBezTo>
                  <a:lnTo>
                    <a:pt x="32112" y="5445"/>
                  </a:lnTo>
                  <a:cubicBezTo>
                    <a:pt x="32144" y="5445"/>
                    <a:pt x="31244" y="3420"/>
                    <a:pt x="31180" y="3291"/>
                  </a:cubicBezTo>
                  <a:cubicBezTo>
                    <a:pt x="30438" y="2015"/>
                    <a:pt x="28328" y="1"/>
                    <a:pt x="26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62"/>
            <p:cNvSpPr/>
            <p:nvPr/>
          </p:nvSpPr>
          <p:spPr>
            <a:xfrm>
              <a:off x="2969400" y="4123575"/>
              <a:ext cx="426750" cy="440400"/>
            </a:xfrm>
            <a:custGeom>
              <a:avLst/>
              <a:gdLst/>
              <a:ahLst/>
              <a:cxnLst/>
              <a:rect l="l" t="t" r="r" b="b"/>
              <a:pathLst>
                <a:path w="17070" h="17616" extrusionOk="0">
                  <a:moveTo>
                    <a:pt x="17005" y="1"/>
                  </a:moveTo>
                  <a:lnTo>
                    <a:pt x="17005" y="1"/>
                  </a:lnTo>
                  <a:cubicBezTo>
                    <a:pt x="17004" y="1"/>
                    <a:pt x="9354" y="226"/>
                    <a:pt x="4694" y="5112"/>
                  </a:cubicBezTo>
                  <a:cubicBezTo>
                    <a:pt x="0" y="9965"/>
                    <a:pt x="65" y="17616"/>
                    <a:pt x="65" y="17616"/>
                  </a:cubicBezTo>
                  <a:cubicBezTo>
                    <a:pt x="65" y="17616"/>
                    <a:pt x="7715" y="17359"/>
                    <a:pt x="12376" y="12505"/>
                  </a:cubicBezTo>
                  <a:cubicBezTo>
                    <a:pt x="17069" y="7651"/>
                    <a:pt x="17005" y="1"/>
                    <a:pt x="17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62"/>
            <p:cNvSpPr/>
            <p:nvPr/>
          </p:nvSpPr>
          <p:spPr>
            <a:xfrm>
              <a:off x="1515675" y="3626950"/>
              <a:ext cx="126175" cy="202525"/>
            </a:xfrm>
            <a:custGeom>
              <a:avLst/>
              <a:gdLst/>
              <a:ahLst/>
              <a:cxnLst/>
              <a:rect l="l" t="t" r="r" b="b"/>
              <a:pathLst>
                <a:path w="5047" h="8101" extrusionOk="0">
                  <a:moveTo>
                    <a:pt x="2090" y="0"/>
                  </a:moveTo>
                  <a:cubicBezTo>
                    <a:pt x="1318" y="0"/>
                    <a:pt x="547" y="386"/>
                    <a:pt x="193" y="1190"/>
                  </a:cubicBezTo>
                  <a:cubicBezTo>
                    <a:pt x="65" y="1479"/>
                    <a:pt x="0" y="1800"/>
                    <a:pt x="0" y="2154"/>
                  </a:cubicBezTo>
                  <a:cubicBezTo>
                    <a:pt x="0" y="3761"/>
                    <a:pt x="1318" y="5851"/>
                    <a:pt x="2315" y="6751"/>
                  </a:cubicBezTo>
                  <a:cubicBezTo>
                    <a:pt x="2411" y="6847"/>
                    <a:pt x="4147" y="8101"/>
                    <a:pt x="4211" y="8101"/>
                  </a:cubicBezTo>
                  <a:cubicBezTo>
                    <a:pt x="4211" y="8101"/>
                    <a:pt x="5047" y="5529"/>
                    <a:pt x="5047" y="4018"/>
                  </a:cubicBezTo>
                  <a:cubicBezTo>
                    <a:pt x="5047" y="3890"/>
                    <a:pt x="5047" y="3761"/>
                    <a:pt x="5047" y="3665"/>
                  </a:cubicBezTo>
                  <a:cubicBezTo>
                    <a:pt x="4886" y="2475"/>
                    <a:pt x="4372" y="965"/>
                    <a:pt x="3279" y="322"/>
                  </a:cubicBezTo>
                  <a:cubicBezTo>
                    <a:pt x="2893" y="97"/>
                    <a:pt x="2508" y="0"/>
                    <a:pt x="2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62"/>
            <p:cNvSpPr/>
            <p:nvPr/>
          </p:nvSpPr>
          <p:spPr>
            <a:xfrm>
              <a:off x="2659200" y="4023125"/>
              <a:ext cx="458100" cy="488625"/>
            </a:xfrm>
            <a:custGeom>
              <a:avLst/>
              <a:gdLst/>
              <a:ahLst/>
              <a:cxnLst/>
              <a:rect l="l" t="t" r="r" b="b"/>
              <a:pathLst>
                <a:path w="18324" h="19545" extrusionOk="0">
                  <a:moveTo>
                    <a:pt x="1" y="1"/>
                  </a:moveTo>
                  <a:cubicBezTo>
                    <a:pt x="772" y="10930"/>
                    <a:pt x="9258" y="19544"/>
                    <a:pt x="9258" y="19544"/>
                  </a:cubicBezTo>
                  <a:cubicBezTo>
                    <a:pt x="9258" y="19544"/>
                    <a:pt x="17616" y="10898"/>
                    <a:pt x="18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62"/>
            <p:cNvSpPr/>
            <p:nvPr/>
          </p:nvSpPr>
          <p:spPr>
            <a:xfrm>
              <a:off x="1239225" y="3702475"/>
              <a:ext cx="1564650" cy="871150"/>
            </a:xfrm>
            <a:custGeom>
              <a:avLst/>
              <a:gdLst/>
              <a:ahLst/>
              <a:cxnLst/>
              <a:rect l="l" t="t" r="r" b="b"/>
              <a:pathLst>
                <a:path w="62586" h="34846" extrusionOk="0">
                  <a:moveTo>
                    <a:pt x="46739" y="21506"/>
                  </a:moveTo>
                  <a:cubicBezTo>
                    <a:pt x="47189" y="23595"/>
                    <a:pt x="48024" y="26070"/>
                    <a:pt x="49567" y="28224"/>
                  </a:cubicBezTo>
                  <a:cubicBezTo>
                    <a:pt x="48732" y="27838"/>
                    <a:pt x="47864" y="27388"/>
                    <a:pt x="46899" y="26906"/>
                  </a:cubicBezTo>
                  <a:cubicBezTo>
                    <a:pt x="46192" y="26552"/>
                    <a:pt x="45453" y="26167"/>
                    <a:pt x="44713" y="25749"/>
                  </a:cubicBezTo>
                  <a:cubicBezTo>
                    <a:pt x="44842" y="25459"/>
                    <a:pt x="45935" y="23016"/>
                    <a:pt x="45999" y="21634"/>
                  </a:cubicBezTo>
                  <a:cubicBezTo>
                    <a:pt x="46256" y="21602"/>
                    <a:pt x="46514" y="21538"/>
                    <a:pt x="46739" y="21506"/>
                  </a:cubicBezTo>
                  <a:close/>
                  <a:moveTo>
                    <a:pt x="22148" y="1"/>
                  </a:moveTo>
                  <a:cubicBezTo>
                    <a:pt x="21570" y="1"/>
                    <a:pt x="21023" y="226"/>
                    <a:pt x="20605" y="708"/>
                  </a:cubicBezTo>
                  <a:cubicBezTo>
                    <a:pt x="20187" y="1190"/>
                    <a:pt x="20027" y="1897"/>
                    <a:pt x="20027" y="2669"/>
                  </a:cubicBezTo>
                  <a:cubicBezTo>
                    <a:pt x="20027" y="4083"/>
                    <a:pt x="20605" y="5755"/>
                    <a:pt x="21152" y="6655"/>
                  </a:cubicBezTo>
                  <a:cubicBezTo>
                    <a:pt x="21216" y="6751"/>
                    <a:pt x="22148" y="7908"/>
                    <a:pt x="22502" y="8294"/>
                  </a:cubicBezTo>
                  <a:lnTo>
                    <a:pt x="22437" y="8262"/>
                  </a:lnTo>
                  <a:cubicBezTo>
                    <a:pt x="20991" y="7362"/>
                    <a:pt x="19448" y="6655"/>
                    <a:pt x="18001" y="6044"/>
                  </a:cubicBezTo>
                  <a:cubicBezTo>
                    <a:pt x="16523" y="5466"/>
                    <a:pt x="15076" y="5015"/>
                    <a:pt x="13758" y="4662"/>
                  </a:cubicBezTo>
                  <a:cubicBezTo>
                    <a:pt x="12441" y="4276"/>
                    <a:pt x="11187" y="4019"/>
                    <a:pt x="10094" y="3794"/>
                  </a:cubicBezTo>
                  <a:cubicBezTo>
                    <a:pt x="9483" y="3698"/>
                    <a:pt x="8937" y="3601"/>
                    <a:pt x="8422" y="3505"/>
                  </a:cubicBezTo>
                  <a:lnTo>
                    <a:pt x="8455" y="3505"/>
                  </a:lnTo>
                  <a:cubicBezTo>
                    <a:pt x="8455" y="3440"/>
                    <a:pt x="6655" y="2283"/>
                    <a:pt x="6526" y="2219"/>
                  </a:cubicBezTo>
                  <a:cubicBezTo>
                    <a:pt x="5690" y="1801"/>
                    <a:pt x="4340" y="1447"/>
                    <a:pt x="3054" y="1447"/>
                  </a:cubicBezTo>
                  <a:cubicBezTo>
                    <a:pt x="2058" y="1447"/>
                    <a:pt x="1126" y="1672"/>
                    <a:pt x="547" y="2251"/>
                  </a:cubicBezTo>
                  <a:cubicBezTo>
                    <a:pt x="161" y="2637"/>
                    <a:pt x="1" y="3151"/>
                    <a:pt x="1" y="3665"/>
                  </a:cubicBezTo>
                  <a:cubicBezTo>
                    <a:pt x="1" y="4308"/>
                    <a:pt x="290" y="4983"/>
                    <a:pt x="869" y="5433"/>
                  </a:cubicBezTo>
                  <a:cubicBezTo>
                    <a:pt x="1447" y="5916"/>
                    <a:pt x="2251" y="6076"/>
                    <a:pt x="3054" y="6076"/>
                  </a:cubicBezTo>
                  <a:cubicBezTo>
                    <a:pt x="3601" y="6076"/>
                    <a:pt x="4147" y="5980"/>
                    <a:pt x="4629" y="5883"/>
                  </a:cubicBezTo>
                  <a:cubicBezTo>
                    <a:pt x="5819" y="5562"/>
                    <a:pt x="7844" y="3987"/>
                    <a:pt x="8358" y="3569"/>
                  </a:cubicBezTo>
                  <a:cubicBezTo>
                    <a:pt x="8872" y="3665"/>
                    <a:pt x="9451" y="3794"/>
                    <a:pt x="10062" y="3923"/>
                  </a:cubicBezTo>
                  <a:cubicBezTo>
                    <a:pt x="11155" y="4148"/>
                    <a:pt x="12376" y="4437"/>
                    <a:pt x="13694" y="4855"/>
                  </a:cubicBezTo>
                  <a:cubicBezTo>
                    <a:pt x="14048" y="4951"/>
                    <a:pt x="14433" y="5080"/>
                    <a:pt x="14787" y="5208"/>
                  </a:cubicBezTo>
                  <a:cubicBezTo>
                    <a:pt x="14144" y="5112"/>
                    <a:pt x="13244" y="5048"/>
                    <a:pt x="13148" y="5048"/>
                  </a:cubicBezTo>
                  <a:cubicBezTo>
                    <a:pt x="11540" y="5080"/>
                    <a:pt x="8422" y="6076"/>
                    <a:pt x="7876" y="7812"/>
                  </a:cubicBezTo>
                  <a:cubicBezTo>
                    <a:pt x="7812" y="8005"/>
                    <a:pt x="7780" y="8230"/>
                    <a:pt x="7780" y="8423"/>
                  </a:cubicBezTo>
                  <a:cubicBezTo>
                    <a:pt x="7780" y="9419"/>
                    <a:pt x="8583" y="10319"/>
                    <a:pt x="9612" y="10512"/>
                  </a:cubicBezTo>
                  <a:cubicBezTo>
                    <a:pt x="9773" y="10544"/>
                    <a:pt x="9933" y="10544"/>
                    <a:pt x="10094" y="10544"/>
                  </a:cubicBezTo>
                  <a:cubicBezTo>
                    <a:pt x="11219" y="10544"/>
                    <a:pt x="12376" y="9869"/>
                    <a:pt x="13148" y="9162"/>
                  </a:cubicBezTo>
                  <a:cubicBezTo>
                    <a:pt x="14080" y="8326"/>
                    <a:pt x="15173" y="5916"/>
                    <a:pt x="15430" y="5401"/>
                  </a:cubicBezTo>
                  <a:cubicBezTo>
                    <a:pt x="16234" y="5658"/>
                    <a:pt x="17037" y="5980"/>
                    <a:pt x="17873" y="6333"/>
                  </a:cubicBezTo>
                  <a:cubicBezTo>
                    <a:pt x="19319" y="6944"/>
                    <a:pt x="20798" y="7683"/>
                    <a:pt x="22245" y="8616"/>
                  </a:cubicBezTo>
                  <a:cubicBezTo>
                    <a:pt x="22309" y="8680"/>
                    <a:pt x="22373" y="8744"/>
                    <a:pt x="22470" y="8776"/>
                  </a:cubicBezTo>
                  <a:cubicBezTo>
                    <a:pt x="22148" y="8680"/>
                    <a:pt x="20380" y="8326"/>
                    <a:pt x="20252" y="8294"/>
                  </a:cubicBezTo>
                  <a:lnTo>
                    <a:pt x="19769" y="8294"/>
                  </a:lnTo>
                  <a:cubicBezTo>
                    <a:pt x="18066" y="8294"/>
                    <a:pt x="15366" y="8969"/>
                    <a:pt x="14723" y="10480"/>
                  </a:cubicBezTo>
                  <a:cubicBezTo>
                    <a:pt x="14594" y="10769"/>
                    <a:pt x="14530" y="11027"/>
                    <a:pt x="14530" y="11284"/>
                  </a:cubicBezTo>
                  <a:cubicBezTo>
                    <a:pt x="14530" y="12216"/>
                    <a:pt x="15205" y="13052"/>
                    <a:pt x="16137" y="13341"/>
                  </a:cubicBezTo>
                  <a:cubicBezTo>
                    <a:pt x="16394" y="13437"/>
                    <a:pt x="16651" y="13469"/>
                    <a:pt x="16941" y="13469"/>
                  </a:cubicBezTo>
                  <a:cubicBezTo>
                    <a:pt x="17937" y="13469"/>
                    <a:pt x="19030" y="12955"/>
                    <a:pt x="19802" y="12409"/>
                  </a:cubicBezTo>
                  <a:cubicBezTo>
                    <a:pt x="20927" y="11605"/>
                    <a:pt x="22470" y="8937"/>
                    <a:pt x="22534" y="8809"/>
                  </a:cubicBezTo>
                  <a:cubicBezTo>
                    <a:pt x="23852" y="9709"/>
                    <a:pt x="25138" y="10737"/>
                    <a:pt x="26391" y="11862"/>
                  </a:cubicBezTo>
                  <a:cubicBezTo>
                    <a:pt x="27291" y="12666"/>
                    <a:pt x="28191" y="13502"/>
                    <a:pt x="29059" y="14370"/>
                  </a:cubicBezTo>
                  <a:cubicBezTo>
                    <a:pt x="28641" y="14273"/>
                    <a:pt x="27002" y="13920"/>
                    <a:pt x="26873" y="13920"/>
                  </a:cubicBezTo>
                  <a:cubicBezTo>
                    <a:pt x="26713" y="13887"/>
                    <a:pt x="26552" y="13887"/>
                    <a:pt x="26391" y="13887"/>
                  </a:cubicBezTo>
                  <a:cubicBezTo>
                    <a:pt x="24688" y="13887"/>
                    <a:pt x="21987" y="14562"/>
                    <a:pt x="21345" y="16105"/>
                  </a:cubicBezTo>
                  <a:cubicBezTo>
                    <a:pt x="21216" y="16363"/>
                    <a:pt x="21184" y="16620"/>
                    <a:pt x="21184" y="16877"/>
                  </a:cubicBezTo>
                  <a:cubicBezTo>
                    <a:pt x="21184" y="17809"/>
                    <a:pt x="21827" y="18677"/>
                    <a:pt x="22759" y="18966"/>
                  </a:cubicBezTo>
                  <a:cubicBezTo>
                    <a:pt x="23016" y="19030"/>
                    <a:pt x="23305" y="19063"/>
                    <a:pt x="23562" y="19063"/>
                  </a:cubicBezTo>
                  <a:cubicBezTo>
                    <a:pt x="24591" y="19063"/>
                    <a:pt x="25652" y="18580"/>
                    <a:pt x="26423" y="18002"/>
                  </a:cubicBezTo>
                  <a:cubicBezTo>
                    <a:pt x="27548" y="17230"/>
                    <a:pt x="29027" y="14659"/>
                    <a:pt x="29123" y="14434"/>
                  </a:cubicBezTo>
                  <a:cubicBezTo>
                    <a:pt x="29541" y="14852"/>
                    <a:pt x="29927" y="15237"/>
                    <a:pt x="30345" y="15623"/>
                  </a:cubicBezTo>
                  <a:cubicBezTo>
                    <a:pt x="31631" y="16909"/>
                    <a:pt x="32916" y="18227"/>
                    <a:pt x="34267" y="19481"/>
                  </a:cubicBezTo>
                  <a:cubicBezTo>
                    <a:pt x="34717" y="19898"/>
                    <a:pt x="35167" y="20316"/>
                    <a:pt x="35649" y="20734"/>
                  </a:cubicBezTo>
                  <a:cubicBezTo>
                    <a:pt x="35006" y="20573"/>
                    <a:pt x="33881" y="20348"/>
                    <a:pt x="33752" y="20316"/>
                  </a:cubicBezTo>
                  <a:lnTo>
                    <a:pt x="33302" y="20316"/>
                  </a:lnTo>
                  <a:cubicBezTo>
                    <a:pt x="31599" y="20316"/>
                    <a:pt x="28866" y="20991"/>
                    <a:pt x="28223" y="22502"/>
                  </a:cubicBezTo>
                  <a:cubicBezTo>
                    <a:pt x="28127" y="22759"/>
                    <a:pt x="28063" y="23049"/>
                    <a:pt x="28063" y="23306"/>
                  </a:cubicBezTo>
                  <a:cubicBezTo>
                    <a:pt x="28063" y="24238"/>
                    <a:pt x="28706" y="25074"/>
                    <a:pt x="29670" y="25363"/>
                  </a:cubicBezTo>
                  <a:cubicBezTo>
                    <a:pt x="29927" y="25459"/>
                    <a:pt x="30184" y="25492"/>
                    <a:pt x="30441" y="25492"/>
                  </a:cubicBezTo>
                  <a:cubicBezTo>
                    <a:pt x="31470" y="25492"/>
                    <a:pt x="32531" y="24977"/>
                    <a:pt x="33302" y="24431"/>
                  </a:cubicBezTo>
                  <a:cubicBezTo>
                    <a:pt x="34299" y="23724"/>
                    <a:pt x="35584" y="21602"/>
                    <a:pt x="35938" y="20991"/>
                  </a:cubicBezTo>
                  <a:cubicBezTo>
                    <a:pt x="36742" y="21666"/>
                    <a:pt x="37513" y="22341"/>
                    <a:pt x="38317" y="22952"/>
                  </a:cubicBezTo>
                  <a:cubicBezTo>
                    <a:pt x="38670" y="23209"/>
                    <a:pt x="39024" y="23466"/>
                    <a:pt x="39377" y="23691"/>
                  </a:cubicBezTo>
                  <a:cubicBezTo>
                    <a:pt x="39731" y="23949"/>
                    <a:pt x="40085" y="24174"/>
                    <a:pt x="40406" y="24399"/>
                  </a:cubicBezTo>
                  <a:cubicBezTo>
                    <a:pt x="41145" y="24849"/>
                    <a:pt x="41820" y="25267"/>
                    <a:pt x="42528" y="25684"/>
                  </a:cubicBezTo>
                  <a:cubicBezTo>
                    <a:pt x="42849" y="25877"/>
                    <a:pt x="43203" y="26070"/>
                    <a:pt x="43524" y="26263"/>
                  </a:cubicBezTo>
                  <a:cubicBezTo>
                    <a:pt x="42913" y="26038"/>
                    <a:pt x="41949" y="25652"/>
                    <a:pt x="41853" y="25652"/>
                  </a:cubicBezTo>
                  <a:cubicBezTo>
                    <a:pt x="41403" y="25524"/>
                    <a:pt x="40792" y="25459"/>
                    <a:pt x="40149" y="25459"/>
                  </a:cubicBezTo>
                  <a:cubicBezTo>
                    <a:pt x="38574" y="25459"/>
                    <a:pt x="36710" y="25845"/>
                    <a:pt x="36034" y="26970"/>
                  </a:cubicBezTo>
                  <a:cubicBezTo>
                    <a:pt x="35842" y="27292"/>
                    <a:pt x="35745" y="27645"/>
                    <a:pt x="35745" y="28031"/>
                  </a:cubicBezTo>
                  <a:cubicBezTo>
                    <a:pt x="35745" y="28835"/>
                    <a:pt x="36227" y="29606"/>
                    <a:pt x="37031" y="29992"/>
                  </a:cubicBezTo>
                  <a:cubicBezTo>
                    <a:pt x="37417" y="30185"/>
                    <a:pt x="37867" y="30281"/>
                    <a:pt x="38317" y="30281"/>
                  </a:cubicBezTo>
                  <a:cubicBezTo>
                    <a:pt x="39152" y="30281"/>
                    <a:pt x="40085" y="29992"/>
                    <a:pt x="40792" y="29606"/>
                  </a:cubicBezTo>
                  <a:cubicBezTo>
                    <a:pt x="41981" y="29027"/>
                    <a:pt x="43781" y="26809"/>
                    <a:pt x="43974" y="26520"/>
                  </a:cubicBezTo>
                  <a:cubicBezTo>
                    <a:pt x="44810" y="27002"/>
                    <a:pt x="45646" y="27452"/>
                    <a:pt x="46417" y="27870"/>
                  </a:cubicBezTo>
                  <a:cubicBezTo>
                    <a:pt x="48474" y="28963"/>
                    <a:pt x="50274" y="29863"/>
                    <a:pt x="51657" y="30506"/>
                  </a:cubicBezTo>
                  <a:cubicBezTo>
                    <a:pt x="56189" y="34428"/>
                    <a:pt x="62554" y="34846"/>
                    <a:pt x="62554" y="34846"/>
                  </a:cubicBezTo>
                  <a:cubicBezTo>
                    <a:pt x="62554" y="34846"/>
                    <a:pt x="62586" y="34717"/>
                    <a:pt x="62586" y="34492"/>
                  </a:cubicBezTo>
                  <a:cubicBezTo>
                    <a:pt x="62586" y="32917"/>
                    <a:pt x="62329" y="26552"/>
                    <a:pt x="58407" y="22181"/>
                  </a:cubicBezTo>
                  <a:cubicBezTo>
                    <a:pt x="56768" y="20348"/>
                    <a:pt x="54743" y="19127"/>
                    <a:pt x="52782" y="18323"/>
                  </a:cubicBezTo>
                  <a:cubicBezTo>
                    <a:pt x="52910" y="18163"/>
                    <a:pt x="53039" y="18034"/>
                    <a:pt x="53135" y="17905"/>
                  </a:cubicBezTo>
                  <a:cubicBezTo>
                    <a:pt x="53617" y="17134"/>
                    <a:pt x="54067" y="16073"/>
                    <a:pt x="54067" y="15109"/>
                  </a:cubicBezTo>
                  <a:cubicBezTo>
                    <a:pt x="54067" y="14787"/>
                    <a:pt x="54035" y="14498"/>
                    <a:pt x="53939" y="14209"/>
                  </a:cubicBezTo>
                  <a:cubicBezTo>
                    <a:pt x="53714" y="13566"/>
                    <a:pt x="53232" y="13084"/>
                    <a:pt x="52653" y="12827"/>
                  </a:cubicBezTo>
                  <a:lnTo>
                    <a:pt x="51110" y="12827"/>
                  </a:lnTo>
                  <a:cubicBezTo>
                    <a:pt x="51078" y="12859"/>
                    <a:pt x="51046" y="12859"/>
                    <a:pt x="51014" y="12891"/>
                  </a:cubicBezTo>
                  <a:cubicBezTo>
                    <a:pt x="49760" y="13469"/>
                    <a:pt x="49149" y="15462"/>
                    <a:pt x="49021" y="17102"/>
                  </a:cubicBezTo>
                  <a:cubicBezTo>
                    <a:pt x="48539" y="16973"/>
                    <a:pt x="48089" y="16909"/>
                    <a:pt x="47703" y="16845"/>
                  </a:cubicBezTo>
                  <a:cubicBezTo>
                    <a:pt x="47542" y="16459"/>
                    <a:pt x="47381" y="16105"/>
                    <a:pt x="47189" y="15720"/>
                  </a:cubicBezTo>
                  <a:cubicBezTo>
                    <a:pt x="47028" y="15334"/>
                    <a:pt x="46899" y="14948"/>
                    <a:pt x="46739" y="14530"/>
                  </a:cubicBezTo>
                  <a:cubicBezTo>
                    <a:pt x="46514" y="13984"/>
                    <a:pt x="46353" y="13405"/>
                    <a:pt x="46160" y="12827"/>
                  </a:cubicBezTo>
                  <a:lnTo>
                    <a:pt x="45260" y="12827"/>
                  </a:lnTo>
                  <a:cubicBezTo>
                    <a:pt x="45485" y="13534"/>
                    <a:pt x="45678" y="14209"/>
                    <a:pt x="45935" y="14852"/>
                  </a:cubicBezTo>
                  <a:cubicBezTo>
                    <a:pt x="46064" y="15270"/>
                    <a:pt x="46192" y="15687"/>
                    <a:pt x="46385" y="16073"/>
                  </a:cubicBezTo>
                  <a:cubicBezTo>
                    <a:pt x="46449" y="16266"/>
                    <a:pt x="46546" y="16491"/>
                    <a:pt x="46642" y="16684"/>
                  </a:cubicBezTo>
                  <a:cubicBezTo>
                    <a:pt x="46417" y="16652"/>
                    <a:pt x="46289" y="16652"/>
                    <a:pt x="46289" y="16652"/>
                  </a:cubicBezTo>
                  <a:cubicBezTo>
                    <a:pt x="46289" y="16652"/>
                    <a:pt x="46289" y="16780"/>
                    <a:pt x="46289" y="17005"/>
                  </a:cubicBezTo>
                  <a:cubicBezTo>
                    <a:pt x="46289" y="17263"/>
                    <a:pt x="46289" y="17648"/>
                    <a:pt x="46321" y="18130"/>
                  </a:cubicBezTo>
                  <a:cubicBezTo>
                    <a:pt x="45292" y="17391"/>
                    <a:pt x="43910" y="16748"/>
                    <a:pt x="42753" y="16748"/>
                  </a:cubicBezTo>
                  <a:cubicBezTo>
                    <a:pt x="42399" y="16748"/>
                    <a:pt x="42078" y="16813"/>
                    <a:pt x="41788" y="16941"/>
                  </a:cubicBezTo>
                  <a:cubicBezTo>
                    <a:pt x="41017" y="17295"/>
                    <a:pt x="40599" y="18066"/>
                    <a:pt x="40599" y="18838"/>
                  </a:cubicBezTo>
                  <a:cubicBezTo>
                    <a:pt x="40599" y="19256"/>
                    <a:pt x="40728" y="19641"/>
                    <a:pt x="40920" y="20027"/>
                  </a:cubicBezTo>
                  <a:cubicBezTo>
                    <a:pt x="41017" y="20156"/>
                    <a:pt x="41113" y="20284"/>
                    <a:pt x="41210" y="20413"/>
                  </a:cubicBezTo>
                  <a:cubicBezTo>
                    <a:pt x="41403" y="21859"/>
                    <a:pt x="42238" y="23434"/>
                    <a:pt x="42946" y="24238"/>
                  </a:cubicBezTo>
                  <a:cubicBezTo>
                    <a:pt x="43010" y="24334"/>
                    <a:pt x="43910" y="25170"/>
                    <a:pt x="44392" y="25588"/>
                  </a:cubicBezTo>
                  <a:cubicBezTo>
                    <a:pt x="43942" y="25331"/>
                    <a:pt x="43492" y="25106"/>
                    <a:pt x="43010" y="24817"/>
                  </a:cubicBezTo>
                  <a:cubicBezTo>
                    <a:pt x="42335" y="24463"/>
                    <a:pt x="41628" y="24013"/>
                    <a:pt x="40920" y="23627"/>
                  </a:cubicBezTo>
                  <a:cubicBezTo>
                    <a:pt x="40567" y="23402"/>
                    <a:pt x="40213" y="23177"/>
                    <a:pt x="39860" y="22952"/>
                  </a:cubicBezTo>
                  <a:cubicBezTo>
                    <a:pt x="39506" y="22727"/>
                    <a:pt x="39185" y="22470"/>
                    <a:pt x="38831" y="22245"/>
                  </a:cubicBezTo>
                  <a:cubicBezTo>
                    <a:pt x="38317" y="21859"/>
                    <a:pt x="37835" y="21473"/>
                    <a:pt x="37320" y="21056"/>
                  </a:cubicBezTo>
                  <a:cubicBezTo>
                    <a:pt x="37738" y="20413"/>
                    <a:pt x="38960" y="18420"/>
                    <a:pt x="39152" y="17263"/>
                  </a:cubicBezTo>
                  <a:cubicBezTo>
                    <a:pt x="39185" y="16941"/>
                    <a:pt x="39217" y="16588"/>
                    <a:pt x="39217" y="16234"/>
                  </a:cubicBezTo>
                  <a:cubicBezTo>
                    <a:pt x="39217" y="15270"/>
                    <a:pt x="38992" y="14241"/>
                    <a:pt x="38349" y="13566"/>
                  </a:cubicBezTo>
                  <a:cubicBezTo>
                    <a:pt x="37899" y="13084"/>
                    <a:pt x="37288" y="12859"/>
                    <a:pt x="36677" y="12859"/>
                  </a:cubicBezTo>
                  <a:cubicBezTo>
                    <a:pt x="36131" y="12859"/>
                    <a:pt x="35552" y="13084"/>
                    <a:pt x="35134" y="13566"/>
                  </a:cubicBezTo>
                  <a:cubicBezTo>
                    <a:pt x="34717" y="14048"/>
                    <a:pt x="34556" y="14755"/>
                    <a:pt x="34556" y="15527"/>
                  </a:cubicBezTo>
                  <a:cubicBezTo>
                    <a:pt x="34556" y="16941"/>
                    <a:pt x="35134" y="18613"/>
                    <a:pt x="35681" y="19513"/>
                  </a:cubicBezTo>
                  <a:cubicBezTo>
                    <a:pt x="35713" y="19545"/>
                    <a:pt x="35938" y="19834"/>
                    <a:pt x="36195" y="20123"/>
                  </a:cubicBezTo>
                  <a:cubicBezTo>
                    <a:pt x="35713" y="19738"/>
                    <a:pt x="35231" y="19320"/>
                    <a:pt x="34781" y="18902"/>
                  </a:cubicBezTo>
                  <a:cubicBezTo>
                    <a:pt x="33431" y="17713"/>
                    <a:pt x="32113" y="16427"/>
                    <a:pt x="30795" y="15173"/>
                  </a:cubicBezTo>
                  <a:cubicBezTo>
                    <a:pt x="30506" y="14916"/>
                    <a:pt x="30216" y="14659"/>
                    <a:pt x="29959" y="14370"/>
                  </a:cubicBezTo>
                  <a:cubicBezTo>
                    <a:pt x="30313" y="13823"/>
                    <a:pt x="31631" y="11669"/>
                    <a:pt x="31824" y="10448"/>
                  </a:cubicBezTo>
                  <a:cubicBezTo>
                    <a:pt x="31888" y="10159"/>
                    <a:pt x="31888" y="9805"/>
                    <a:pt x="31888" y="9451"/>
                  </a:cubicBezTo>
                  <a:cubicBezTo>
                    <a:pt x="31920" y="8487"/>
                    <a:pt x="31663" y="7458"/>
                    <a:pt x="31020" y="6751"/>
                  </a:cubicBezTo>
                  <a:cubicBezTo>
                    <a:pt x="30570" y="6301"/>
                    <a:pt x="29959" y="6076"/>
                    <a:pt x="29381" y="6076"/>
                  </a:cubicBezTo>
                  <a:cubicBezTo>
                    <a:pt x="28802" y="6076"/>
                    <a:pt x="28223" y="6301"/>
                    <a:pt x="27806" y="6783"/>
                  </a:cubicBezTo>
                  <a:cubicBezTo>
                    <a:pt x="27420" y="7266"/>
                    <a:pt x="27259" y="7973"/>
                    <a:pt x="27259" y="8744"/>
                  </a:cubicBezTo>
                  <a:cubicBezTo>
                    <a:pt x="27259" y="10159"/>
                    <a:pt x="27806" y="11830"/>
                    <a:pt x="28384" y="12698"/>
                  </a:cubicBezTo>
                  <a:cubicBezTo>
                    <a:pt x="28416" y="12762"/>
                    <a:pt x="28673" y="13084"/>
                    <a:pt x="28963" y="13437"/>
                  </a:cubicBezTo>
                  <a:cubicBezTo>
                    <a:pt x="28223" y="12762"/>
                    <a:pt x="27484" y="12087"/>
                    <a:pt x="26713" y="11477"/>
                  </a:cubicBezTo>
                  <a:cubicBezTo>
                    <a:pt x="25395" y="10351"/>
                    <a:pt x="24045" y="9323"/>
                    <a:pt x="22662" y="8423"/>
                  </a:cubicBezTo>
                  <a:cubicBezTo>
                    <a:pt x="22791" y="8230"/>
                    <a:pt x="24398" y="5755"/>
                    <a:pt x="24623" y="4373"/>
                  </a:cubicBezTo>
                  <a:cubicBezTo>
                    <a:pt x="24655" y="4083"/>
                    <a:pt x="24688" y="3730"/>
                    <a:pt x="24688" y="3408"/>
                  </a:cubicBezTo>
                  <a:cubicBezTo>
                    <a:pt x="24688" y="2412"/>
                    <a:pt x="24463" y="1383"/>
                    <a:pt x="23787" y="708"/>
                  </a:cubicBezTo>
                  <a:cubicBezTo>
                    <a:pt x="23337" y="226"/>
                    <a:pt x="22759" y="1"/>
                    <a:pt x="22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62"/>
            <p:cNvSpPr/>
            <p:nvPr/>
          </p:nvSpPr>
          <p:spPr>
            <a:xfrm>
              <a:off x="2159350" y="3969275"/>
              <a:ext cx="152725" cy="66725"/>
            </a:xfrm>
            <a:custGeom>
              <a:avLst/>
              <a:gdLst/>
              <a:ahLst/>
              <a:cxnLst/>
              <a:rect l="l" t="t" r="r" b="b"/>
              <a:pathLst>
                <a:path w="6109" h="2669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515"/>
                    <a:pt x="194" y="1030"/>
                    <a:pt x="547" y="1415"/>
                  </a:cubicBezTo>
                  <a:cubicBezTo>
                    <a:pt x="1287" y="2347"/>
                    <a:pt x="2701" y="2669"/>
                    <a:pt x="3890" y="2669"/>
                  </a:cubicBezTo>
                  <a:lnTo>
                    <a:pt x="4115" y="2669"/>
                  </a:lnTo>
                  <a:cubicBezTo>
                    <a:pt x="4662" y="2637"/>
                    <a:pt x="5401" y="2412"/>
                    <a:pt x="6108" y="2155"/>
                  </a:cubicBezTo>
                  <a:lnTo>
                    <a:pt x="4276" y="2155"/>
                  </a:lnTo>
                  <a:cubicBezTo>
                    <a:pt x="2508" y="2155"/>
                    <a:pt x="965" y="131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62"/>
            <p:cNvSpPr/>
            <p:nvPr/>
          </p:nvSpPr>
          <p:spPr>
            <a:xfrm>
              <a:off x="2104725" y="3692850"/>
              <a:ext cx="29750" cy="98050"/>
            </a:xfrm>
            <a:custGeom>
              <a:avLst/>
              <a:gdLst/>
              <a:ahLst/>
              <a:cxnLst/>
              <a:rect l="l" t="t" r="r" b="b"/>
              <a:pathLst>
                <a:path w="1190" h="3922" extrusionOk="0">
                  <a:moveTo>
                    <a:pt x="1189" y="0"/>
                  </a:moveTo>
                  <a:cubicBezTo>
                    <a:pt x="1093" y="32"/>
                    <a:pt x="997" y="97"/>
                    <a:pt x="900" y="161"/>
                  </a:cubicBezTo>
                  <a:cubicBezTo>
                    <a:pt x="289" y="547"/>
                    <a:pt x="0" y="1222"/>
                    <a:pt x="0" y="1865"/>
                  </a:cubicBezTo>
                  <a:cubicBezTo>
                    <a:pt x="0" y="2379"/>
                    <a:pt x="161" y="2893"/>
                    <a:pt x="514" y="3343"/>
                  </a:cubicBezTo>
                  <a:cubicBezTo>
                    <a:pt x="707" y="3568"/>
                    <a:pt x="932" y="3761"/>
                    <a:pt x="1189" y="3922"/>
                  </a:cubicBezTo>
                  <a:lnTo>
                    <a:pt x="1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62"/>
            <p:cNvSpPr/>
            <p:nvPr/>
          </p:nvSpPr>
          <p:spPr>
            <a:xfrm>
              <a:off x="2091050" y="3538550"/>
              <a:ext cx="43425" cy="60300"/>
            </a:xfrm>
            <a:custGeom>
              <a:avLst/>
              <a:gdLst/>
              <a:ahLst/>
              <a:cxnLst/>
              <a:rect l="l" t="t" r="r" b="b"/>
              <a:pathLst>
                <a:path w="1737" h="2412" extrusionOk="0">
                  <a:moveTo>
                    <a:pt x="1736" y="0"/>
                  </a:moveTo>
                  <a:cubicBezTo>
                    <a:pt x="1094" y="772"/>
                    <a:pt x="483" y="1479"/>
                    <a:pt x="1" y="2090"/>
                  </a:cubicBezTo>
                  <a:cubicBezTo>
                    <a:pt x="547" y="2283"/>
                    <a:pt x="1158" y="2379"/>
                    <a:pt x="1736" y="2411"/>
                  </a:cubicBezTo>
                  <a:lnTo>
                    <a:pt x="1736" y="1576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62"/>
            <p:cNvSpPr/>
            <p:nvPr/>
          </p:nvSpPr>
          <p:spPr>
            <a:xfrm>
              <a:off x="1844350" y="3120675"/>
              <a:ext cx="110925" cy="121375"/>
            </a:xfrm>
            <a:custGeom>
              <a:avLst/>
              <a:gdLst/>
              <a:ahLst/>
              <a:cxnLst/>
              <a:rect l="l" t="t" r="r" b="b"/>
              <a:pathLst>
                <a:path w="4437" h="4855" extrusionOk="0">
                  <a:moveTo>
                    <a:pt x="2058" y="0"/>
                  </a:moveTo>
                  <a:cubicBezTo>
                    <a:pt x="1897" y="0"/>
                    <a:pt x="1768" y="0"/>
                    <a:pt x="1640" y="32"/>
                  </a:cubicBezTo>
                  <a:cubicBezTo>
                    <a:pt x="611" y="257"/>
                    <a:pt x="0" y="1158"/>
                    <a:pt x="0" y="2122"/>
                  </a:cubicBezTo>
                  <a:cubicBezTo>
                    <a:pt x="0" y="2379"/>
                    <a:pt x="32" y="2604"/>
                    <a:pt x="129" y="2861"/>
                  </a:cubicBezTo>
                  <a:cubicBezTo>
                    <a:pt x="418" y="3729"/>
                    <a:pt x="1158" y="4372"/>
                    <a:pt x="1993" y="4854"/>
                  </a:cubicBezTo>
                  <a:cubicBezTo>
                    <a:pt x="2958" y="3311"/>
                    <a:pt x="3826" y="1961"/>
                    <a:pt x="4436" y="965"/>
                  </a:cubicBezTo>
                  <a:cubicBezTo>
                    <a:pt x="3665" y="386"/>
                    <a:pt x="2829" y="0"/>
                    <a:pt x="2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62"/>
            <p:cNvSpPr/>
            <p:nvPr/>
          </p:nvSpPr>
          <p:spPr>
            <a:xfrm>
              <a:off x="2971000" y="4123575"/>
              <a:ext cx="423525" cy="440400"/>
            </a:xfrm>
            <a:custGeom>
              <a:avLst/>
              <a:gdLst/>
              <a:ahLst/>
              <a:cxnLst/>
              <a:rect l="l" t="t" r="r" b="b"/>
              <a:pathLst>
                <a:path w="16941" h="17616" extrusionOk="0">
                  <a:moveTo>
                    <a:pt x="16941" y="1"/>
                  </a:moveTo>
                  <a:cubicBezTo>
                    <a:pt x="16941" y="1"/>
                    <a:pt x="9290" y="226"/>
                    <a:pt x="4630" y="5112"/>
                  </a:cubicBezTo>
                  <a:cubicBezTo>
                    <a:pt x="65" y="9837"/>
                    <a:pt x="1" y="17230"/>
                    <a:pt x="1" y="17584"/>
                  </a:cubicBezTo>
                  <a:lnTo>
                    <a:pt x="1" y="17616"/>
                  </a:lnTo>
                  <a:cubicBezTo>
                    <a:pt x="1" y="17616"/>
                    <a:pt x="7651" y="17359"/>
                    <a:pt x="12312" y="12505"/>
                  </a:cubicBezTo>
                  <a:cubicBezTo>
                    <a:pt x="16877" y="7780"/>
                    <a:pt x="16941" y="354"/>
                    <a:pt x="16941" y="33"/>
                  </a:cubicBezTo>
                  <a:lnTo>
                    <a:pt x="169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62"/>
            <p:cNvSpPr/>
            <p:nvPr/>
          </p:nvSpPr>
          <p:spPr>
            <a:xfrm>
              <a:off x="2693750" y="3458200"/>
              <a:ext cx="388975" cy="1053550"/>
            </a:xfrm>
            <a:custGeom>
              <a:avLst/>
              <a:gdLst/>
              <a:ahLst/>
              <a:cxnLst/>
              <a:rect l="l" t="t" r="r" b="b"/>
              <a:pathLst>
                <a:path w="15559" h="42142" extrusionOk="0">
                  <a:moveTo>
                    <a:pt x="7458" y="0"/>
                  </a:moveTo>
                  <a:lnTo>
                    <a:pt x="7523" y="14465"/>
                  </a:lnTo>
                  <a:lnTo>
                    <a:pt x="2733" y="10318"/>
                  </a:lnTo>
                  <a:lnTo>
                    <a:pt x="2412" y="10672"/>
                  </a:lnTo>
                  <a:lnTo>
                    <a:pt x="7523" y="15108"/>
                  </a:lnTo>
                  <a:lnTo>
                    <a:pt x="7555" y="25426"/>
                  </a:lnTo>
                  <a:lnTo>
                    <a:pt x="322" y="19030"/>
                  </a:lnTo>
                  <a:lnTo>
                    <a:pt x="1" y="19383"/>
                  </a:lnTo>
                  <a:lnTo>
                    <a:pt x="7555" y="26069"/>
                  </a:lnTo>
                  <a:lnTo>
                    <a:pt x="7587" y="35455"/>
                  </a:lnTo>
                  <a:lnTo>
                    <a:pt x="2155" y="31212"/>
                  </a:lnTo>
                  <a:lnTo>
                    <a:pt x="1865" y="31566"/>
                  </a:lnTo>
                  <a:lnTo>
                    <a:pt x="7619" y="36098"/>
                  </a:lnTo>
                  <a:lnTo>
                    <a:pt x="7619" y="42141"/>
                  </a:lnTo>
                  <a:lnTo>
                    <a:pt x="8101" y="42141"/>
                  </a:lnTo>
                  <a:lnTo>
                    <a:pt x="8069" y="31534"/>
                  </a:lnTo>
                  <a:lnTo>
                    <a:pt x="15559" y="24783"/>
                  </a:lnTo>
                  <a:lnTo>
                    <a:pt x="15237" y="24430"/>
                  </a:lnTo>
                  <a:lnTo>
                    <a:pt x="8069" y="30891"/>
                  </a:lnTo>
                  <a:lnTo>
                    <a:pt x="8037" y="22051"/>
                  </a:lnTo>
                  <a:lnTo>
                    <a:pt x="8069" y="22083"/>
                  </a:lnTo>
                  <a:lnTo>
                    <a:pt x="14402" y="12794"/>
                  </a:lnTo>
                  <a:lnTo>
                    <a:pt x="14016" y="12536"/>
                  </a:lnTo>
                  <a:lnTo>
                    <a:pt x="8037" y="21280"/>
                  </a:lnTo>
                  <a:lnTo>
                    <a:pt x="79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62"/>
            <p:cNvSpPr/>
            <p:nvPr/>
          </p:nvSpPr>
          <p:spPr>
            <a:xfrm>
              <a:off x="2391600" y="4114750"/>
              <a:ext cx="416300" cy="462900"/>
            </a:xfrm>
            <a:custGeom>
              <a:avLst/>
              <a:gdLst/>
              <a:ahLst/>
              <a:cxnLst/>
              <a:rect l="l" t="t" r="r" b="b"/>
              <a:pathLst>
                <a:path w="16652" h="18516" extrusionOk="0">
                  <a:moveTo>
                    <a:pt x="354" y="0"/>
                  </a:moveTo>
                  <a:lnTo>
                    <a:pt x="1" y="322"/>
                  </a:lnTo>
                  <a:lnTo>
                    <a:pt x="5433" y="6397"/>
                  </a:lnTo>
                  <a:lnTo>
                    <a:pt x="1994" y="6429"/>
                  </a:lnTo>
                  <a:lnTo>
                    <a:pt x="1994" y="6911"/>
                  </a:lnTo>
                  <a:lnTo>
                    <a:pt x="5851" y="6879"/>
                  </a:lnTo>
                  <a:lnTo>
                    <a:pt x="9676" y="11122"/>
                  </a:lnTo>
                  <a:lnTo>
                    <a:pt x="4308" y="11122"/>
                  </a:lnTo>
                  <a:lnTo>
                    <a:pt x="4308" y="11604"/>
                  </a:lnTo>
                  <a:lnTo>
                    <a:pt x="10094" y="11604"/>
                  </a:lnTo>
                  <a:lnTo>
                    <a:pt x="13566" y="15494"/>
                  </a:lnTo>
                  <a:lnTo>
                    <a:pt x="9773" y="15719"/>
                  </a:lnTo>
                  <a:lnTo>
                    <a:pt x="9805" y="16201"/>
                  </a:lnTo>
                  <a:lnTo>
                    <a:pt x="13983" y="15944"/>
                  </a:lnTo>
                  <a:lnTo>
                    <a:pt x="16298" y="18515"/>
                  </a:lnTo>
                  <a:lnTo>
                    <a:pt x="16651" y="18194"/>
                  </a:lnTo>
                  <a:lnTo>
                    <a:pt x="12569" y="13661"/>
                  </a:lnTo>
                  <a:lnTo>
                    <a:pt x="13244" y="7875"/>
                  </a:lnTo>
                  <a:lnTo>
                    <a:pt x="12762" y="7843"/>
                  </a:lnTo>
                  <a:lnTo>
                    <a:pt x="12151" y="13179"/>
                  </a:lnTo>
                  <a:lnTo>
                    <a:pt x="8937" y="9579"/>
                  </a:lnTo>
                  <a:lnTo>
                    <a:pt x="8133" y="3118"/>
                  </a:lnTo>
                  <a:lnTo>
                    <a:pt x="7651" y="3150"/>
                  </a:lnTo>
                  <a:lnTo>
                    <a:pt x="8390" y="893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62"/>
            <p:cNvSpPr/>
            <p:nvPr/>
          </p:nvSpPr>
          <p:spPr>
            <a:xfrm>
              <a:off x="2967000" y="4119550"/>
              <a:ext cx="431550" cy="448450"/>
            </a:xfrm>
            <a:custGeom>
              <a:avLst/>
              <a:gdLst/>
              <a:ahLst/>
              <a:cxnLst/>
              <a:rect l="l" t="t" r="r" b="b"/>
              <a:pathLst>
                <a:path w="17262" h="17938" extrusionOk="0">
                  <a:moveTo>
                    <a:pt x="16940" y="1"/>
                  </a:moveTo>
                  <a:lnTo>
                    <a:pt x="11283" y="5883"/>
                  </a:lnTo>
                  <a:lnTo>
                    <a:pt x="10961" y="2444"/>
                  </a:lnTo>
                  <a:lnTo>
                    <a:pt x="10479" y="2476"/>
                  </a:lnTo>
                  <a:lnTo>
                    <a:pt x="10833" y="6333"/>
                  </a:lnTo>
                  <a:lnTo>
                    <a:pt x="6879" y="10448"/>
                  </a:lnTo>
                  <a:lnTo>
                    <a:pt x="6461" y="5080"/>
                  </a:lnTo>
                  <a:lnTo>
                    <a:pt x="5979" y="5112"/>
                  </a:lnTo>
                  <a:lnTo>
                    <a:pt x="6429" y="10930"/>
                  </a:lnTo>
                  <a:lnTo>
                    <a:pt x="2797" y="14659"/>
                  </a:lnTo>
                  <a:lnTo>
                    <a:pt x="2314" y="10898"/>
                  </a:lnTo>
                  <a:lnTo>
                    <a:pt x="1832" y="10962"/>
                  </a:lnTo>
                  <a:lnTo>
                    <a:pt x="2379" y="15109"/>
                  </a:lnTo>
                  <a:lnTo>
                    <a:pt x="0" y="17584"/>
                  </a:lnTo>
                  <a:lnTo>
                    <a:pt x="321" y="17938"/>
                  </a:lnTo>
                  <a:lnTo>
                    <a:pt x="4565" y="13534"/>
                  </a:lnTo>
                  <a:lnTo>
                    <a:pt x="10351" y="13759"/>
                  </a:lnTo>
                  <a:lnTo>
                    <a:pt x="10383" y="13277"/>
                  </a:lnTo>
                  <a:lnTo>
                    <a:pt x="5015" y="13084"/>
                  </a:lnTo>
                  <a:lnTo>
                    <a:pt x="8358" y="9580"/>
                  </a:lnTo>
                  <a:lnTo>
                    <a:pt x="8358" y="9612"/>
                  </a:lnTo>
                  <a:lnTo>
                    <a:pt x="14754" y="8294"/>
                  </a:lnTo>
                  <a:lnTo>
                    <a:pt x="14658" y="7844"/>
                  </a:lnTo>
                  <a:lnTo>
                    <a:pt x="8936" y="9001"/>
                  </a:lnTo>
                  <a:lnTo>
                    <a:pt x="17262" y="322"/>
                  </a:lnTo>
                  <a:lnTo>
                    <a:pt x="169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62"/>
            <p:cNvSpPr/>
            <p:nvPr/>
          </p:nvSpPr>
          <p:spPr>
            <a:xfrm>
              <a:off x="3413000" y="3916250"/>
              <a:ext cx="1215075" cy="654150"/>
            </a:xfrm>
            <a:custGeom>
              <a:avLst/>
              <a:gdLst/>
              <a:ahLst/>
              <a:cxnLst/>
              <a:rect l="l" t="t" r="r" b="b"/>
              <a:pathLst>
                <a:path w="48603" h="26166" extrusionOk="0">
                  <a:moveTo>
                    <a:pt x="5593" y="0"/>
                  </a:moveTo>
                  <a:lnTo>
                    <a:pt x="5593" y="12697"/>
                  </a:lnTo>
                  <a:cubicBezTo>
                    <a:pt x="5593" y="16812"/>
                    <a:pt x="4211" y="20862"/>
                    <a:pt x="1640" y="24109"/>
                  </a:cubicBezTo>
                  <a:lnTo>
                    <a:pt x="0" y="26166"/>
                  </a:lnTo>
                  <a:lnTo>
                    <a:pt x="48602" y="26166"/>
                  </a:lnTo>
                  <a:lnTo>
                    <a:pt x="46963" y="24109"/>
                  </a:lnTo>
                  <a:cubicBezTo>
                    <a:pt x="44392" y="20862"/>
                    <a:pt x="42977" y="16812"/>
                    <a:pt x="42977" y="12697"/>
                  </a:cubicBezTo>
                  <a:lnTo>
                    <a:pt x="42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62"/>
            <p:cNvSpPr/>
            <p:nvPr/>
          </p:nvSpPr>
          <p:spPr>
            <a:xfrm>
              <a:off x="3404950" y="3908200"/>
              <a:ext cx="1231150" cy="669450"/>
            </a:xfrm>
            <a:custGeom>
              <a:avLst/>
              <a:gdLst/>
              <a:ahLst/>
              <a:cxnLst/>
              <a:rect l="l" t="t" r="r" b="b"/>
              <a:pathLst>
                <a:path w="49246" h="26778" extrusionOk="0">
                  <a:moveTo>
                    <a:pt x="43010" y="612"/>
                  </a:moveTo>
                  <a:lnTo>
                    <a:pt x="43010" y="13019"/>
                  </a:lnTo>
                  <a:cubicBezTo>
                    <a:pt x="43010" y="17230"/>
                    <a:pt x="44456" y="21313"/>
                    <a:pt x="47060" y="24591"/>
                  </a:cubicBezTo>
                  <a:lnTo>
                    <a:pt x="48314" y="26199"/>
                  </a:lnTo>
                  <a:lnTo>
                    <a:pt x="901" y="26199"/>
                  </a:lnTo>
                  <a:lnTo>
                    <a:pt x="2187" y="24591"/>
                  </a:lnTo>
                  <a:cubicBezTo>
                    <a:pt x="4790" y="21313"/>
                    <a:pt x="6205" y="17230"/>
                    <a:pt x="6205" y="13019"/>
                  </a:cubicBezTo>
                  <a:lnTo>
                    <a:pt x="6205" y="612"/>
                  </a:lnTo>
                  <a:close/>
                  <a:moveTo>
                    <a:pt x="5915" y="1"/>
                  </a:moveTo>
                  <a:cubicBezTo>
                    <a:pt x="5851" y="1"/>
                    <a:pt x="5755" y="33"/>
                    <a:pt x="5722" y="97"/>
                  </a:cubicBezTo>
                  <a:cubicBezTo>
                    <a:pt x="5658" y="162"/>
                    <a:pt x="5626" y="226"/>
                    <a:pt x="5626" y="322"/>
                  </a:cubicBezTo>
                  <a:lnTo>
                    <a:pt x="5626" y="13019"/>
                  </a:lnTo>
                  <a:cubicBezTo>
                    <a:pt x="5626" y="17070"/>
                    <a:pt x="4244" y="21056"/>
                    <a:pt x="1704" y="24238"/>
                  </a:cubicBezTo>
                  <a:lnTo>
                    <a:pt x="65" y="26295"/>
                  </a:lnTo>
                  <a:cubicBezTo>
                    <a:pt x="1" y="26392"/>
                    <a:pt x="1" y="26520"/>
                    <a:pt x="33" y="26617"/>
                  </a:cubicBezTo>
                  <a:cubicBezTo>
                    <a:pt x="97" y="26713"/>
                    <a:pt x="194" y="26777"/>
                    <a:pt x="322" y="26777"/>
                  </a:cubicBezTo>
                  <a:lnTo>
                    <a:pt x="48924" y="26777"/>
                  </a:lnTo>
                  <a:cubicBezTo>
                    <a:pt x="49021" y="26777"/>
                    <a:pt x="49149" y="26713"/>
                    <a:pt x="49182" y="26617"/>
                  </a:cubicBezTo>
                  <a:cubicBezTo>
                    <a:pt x="49246" y="26520"/>
                    <a:pt x="49214" y="26392"/>
                    <a:pt x="49149" y="26295"/>
                  </a:cubicBezTo>
                  <a:lnTo>
                    <a:pt x="47510" y="24238"/>
                  </a:lnTo>
                  <a:cubicBezTo>
                    <a:pt x="44971" y="21056"/>
                    <a:pt x="43621" y="17070"/>
                    <a:pt x="43621" y="13019"/>
                  </a:cubicBezTo>
                  <a:lnTo>
                    <a:pt x="43621" y="322"/>
                  </a:lnTo>
                  <a:cubicBezTo>
                    <a:pt x="43621" y="226"/>
                    <a:pt x="43589" y="162"/>
                    <a:pt x="43524" y="97"/>
                  </a:cubicBezTo>
                  <a:cubicBezTo>
                    <a:pt x="43460" y="33"/>
                    <a:pt x="43396" y="1"/>
                    <a:pt x="43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62"/>
            <p:cNvSpPr/>
            <p:nvPr/>
          </p:nvSpPr>
          <p:spPr>
            <a:xfrm>
              <a:off x="3503800" y="4023125"/>
              <a:ext cx="1032675" cy="432375"/>
            </a:xfrm>
            <a:custGeom>
              <a:avLst/>
              <a:gdLst/>
              <a:ahLst/>
              <a:cxnLst/>
              <a:rect l="l" t="t" r="r" b="b"/>
              <a:pathLst>
                <a:path w="41307" h="17295" extrusionOk="0">
                  <a:moveTo>
                    <a:pt x="2251" y="1"/>
                  </a:moveTo>
                  <a:lnTo>
                    <a:pt x="2251" y="8422"/>
                  </a:lnTo>
                  <a:cubicBezTo>
                    <a:pt x="2251" y="11540"/>
                    <a:pt x="1479" y="14594"/>
                    <a:pt x="0" y="17294"/>
                  </a:cubicBezTo>
                  <a:lnTo>
                    <a:pt x="41306" y="17294"/>
                  </a:lnTo>
                  <a:cubicBezTo>
                    <a:pt x="39860" y="14594"/>
                    <a:pt x="39056" y="11540"/>
                    <a:pt x="39056" y="8422"/>
                  </a:cubicBezTo>
                  <a:lnTo>
                    <a:pt x="390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62"/>
            <p:cNvSpPr/>
            <p:nvPr/>
          </p:nvSpPr>
          <p:spPr>
            <a:xfrm>
              <a:off x="3495775" y="4023125"/>
              <a:ext cx="1049525" cy="432375"/>
            </a:xfrm>
            <a:custGeom>
              <a:avLst/>
              <a:gdLst/>
              <a:ahLst/>
              <a:cxnLst/>
              <a:rect l="l" t="t" r="r" b="b"/>
              <a:pathLst>
                <a:path w="41981" h="17295" extrusionOk="0">
                  <a:moveTo>
                    <a:pt x="2282" y="1"/>
                  </a:moveTo>
                  <a:lnTo>
                    <a:pt x="2282" y="6140"/>
                  </a:lnTo>
                  <a:lnTo>
                    <a:pt x="2282" y="8422"/>
                  </a:lnTo>
                  <a:cubicBezTo>
                    <a:pt x="2282" y="11540"/>
                    <a:pt x="1479" y="14594"/>
                    <a:pt x="0" y="17294"/>
                  </a:cubicBezTo>
                  <a:lnTo>
                    <a:pt x="321" y="17294"/>
                  </a:lnTo>
                  <a:cubicBezTo>
                    <a:pt x="1800" y="14594"/>
                    <a:pt x="2572" y="11540"/>
                    <a:pt x="2572" y="8422"/>
                  </a:cubicBezTo>
                  <a:lnTo>
                    <a:pt x="2572" y="1"/>
                  </a:lnTo>
                  <a:close/>
                  <a:moveTo>
                    <a:pt x="39377" y="1"/>
                  </a:moveTo>
                  <a:lnTo>
                    <a:pt x="39377" y="8422"/>
                  </a:lnTo>
                  <a:cubicBezTo>
                    <a:pt x="39377" y="11540"/>
                    <a:pt x="40181" y="14594"/>
                    <a:pt x="41627" y="17294"/>
                  </a:cubicBezTo>
                  <a:lnTo>
                    <a:pt x="41981" y="17294"/>
                  </a:lnTo>
                  <a:cubicBezTo>
                    <a:pt x="40470" y="14594"/>
                    <a:pt x="39666" y="11540"/>
                    <a:pt x="39666" y="8422"/>
                  </a:cubicBezTo>
                  <a:lnTo>
                    <a:pt x="39666" y="6140"/>
                  </a:lnTo>
                  <a:lnTo>
                    <a:pt x="396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62"/>
            <p:cNvSpPr/>
            <p:nvPr/>
          </p:nvSpPr>
          <p:spPr>
            <a:xfrm>
              <a:off x="3552825" y="3963650"/>
              <a:ext cx="934625" cy="134250"/>
            </a:xfrm>
            <a:custGeom>
              <a:avLst/>
              <a:gdLst/>
              <a:ahLst/>
              <a:cxnLst/>
              <a:rect l="l" t="t" r="r" b="b"/>
              <a:pathLst>
                <a:path w="37385" h="5370" extrusionOk="0">
                  <a:moveTo>
                    <a:pt x="0" y="1"/>
                  </a:moveTo>
                  <a:lnTo>
                    <a:pt x="0" y="5369"/>
                  </a:lnTo>
                  <a:lnTo>
                    <a:pt x="37384" y="5369"/>
                  </a:lnTo>
                  <a:lnTo>
                    <a:pt x="37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62"/>
            <p:cNvSpPr/>
            <p:nvPr/>
          </p:nvSpPr>
          <p:spPr>
            <a:xfrm>
              <a:off x="3545600" y="3956425"/>
              <a:ext cx="949875" cy="148700"/>
            </a:xfrm>
            <a:custGeom>
              <a:avLst/>
              <a:gdLst/>
              <a:ahLst/>
              <a:cxnLst/>
              <a:rect l="l" t="t" r="r" b="b"/>
              <a:pathLst>
                <a:path w="37995" h="5948" extrusionOk="0">
                  <a:moveTo>
                    <a:pt x="37384" y="579"/>
                  </a:moveTo>
                  <a:lnTo>
                    <a:pt x="37384" y="5369"/>
                  </a:lnTo>
                  <a:lnTo>
                    <a:pt x="579" y="5369"/>
                  </a:lnTo>
                  <a:lnTo>
                    <a:pt x="579" y="579"/>
                  </a:lnTo>
                  <a:close/>
                  <a:moveTo>
                    <a:pt x="289" y="1"/>
                  </a:moveTo>
                  <a:cubicBezTo>
                    <a:pt x="225" y="1"/>
                    <a:pt x="129" y="33"/>
                    <a:pt x="96" y="97"/>
                  </a:cubicBezTo>
                  <a:cubicBezTo>
                    <a:pt x="32" y="129"/>
                    <a:pt x="0" y="226"/>
                    <a:pt x="0" y="290"/>
                  </a:cubicBezTo>
                  <a:lnTo>
                    <a:pt x="0" y="5658"/>
                  </a:lnTo>
                  <a:cubicBezTo>
                    <a:pt x="0" y="5722"/>
                    <a:pt x="32" y="5819"/>
                    <a:pt x="96" y="5851"/>
                  </a:cubicBezTo>
                  <a:cubicBezTo>
                    <a:pt x="129" y="5915"/>
                    <a:pt x="225" y="5947"/>
                    <a:pt x="289" y="5947"/>
                  </a:cubicBezTo>
                  <a:lnTo>
                    <a:pt x="37673" y="5947"/>
                  </a:lnTo>
                  <a:cubicBezTo>
                    <a:pt x="37770" y="5947"/>
                    <a:pt x="37834" y="5915"/>
                    <a:pt x="37898" y="5851"/>
                  </a:cubicBezTo>
                  <a:cubicBezTo>
                    <a:pt x="37963" y="5819"/>
                    <a:pt x="37995" y="5722"/>
                    <a:pt x="37995" y="5658"/>
                  </a:cubicBezTo>
                  <a:lnTo>
                    <a:pt x="37995" y="290"/>
                  </a:lnTo>
                  <a:cubicBezTo>
                    <a:pt x="37995" y="226"/>
                    <a:pt x="37963" y="129"/>
                    <a:pt x="37898" y="97"/>
                  </a:cubicBezTo>
                  <a:cubicBezTo>
                    <a:pt x="37834" y="33"/>
                    <a:pt x="37770" y="1"/>
                    <a:pt x="37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62"/>
            <p:cNvSpPr/>
            <p:nvPr/>
          </p:nvSpPr>
          <p:spPr>
            <a:xfrm>
              <a:off x="2141675" y="3577925"/>
              <a:ext cx="3757700" cy="438000"/>
            </a:xfrm>
            <a:custGeom>
              <a:avLst/>
              <a:gdLst/>
              <a:ahLst/>
              <a:cxnLst/>
              <a:rect l="l" t="t" r="r" b="b"/>
              <a:pathLst>
                <a:path w="150308" h="17520" extrusionOk="0">
                  <a:moveTo>
                    <a:pt x="1" y="1"/>
                  </a:moveTo>
                  <a:lnTo>
                    <a:pt x="1" y="12537"/>
                  </a:lnTo>
                  <a:cubicBezTo>
                    <a:pt x="1" y="15301"/>
                    <a:pt x="2219" y="17519"/>
                    <a:pt x="4983" y="17519"/>
                  </a:cubicBezTo>
                  <a:lnTo>
                    <a:pt x="145326" y="17519"/>
                  </a:lnTo>
                  <a:cubicBezTo>
                    <a:pt x="148058" y="17519"/>
                    <a:pt x="150308" y="15301"/>
                    <a:pt x="150308" y="12537"/>
                  </a:cubicBezTo>
                  <a:lnTo>
                    <a:pt x="150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62"/>
            <p:cNvSpPr/>
            <p:nvPr/>
          </p:nvSpPr>
          <p:spPr>
            <a:xfrm>
              <a:off x="2134450" y="3570700"/>
              <a:ext cx="3772175" cy="452450"/>
            </a:xfrm>
            <a:custGeom>
              <a:avLst/>
              <a:gdLst/>
              <a:ahLst/>
              <a:cxnLst/>
              <a:rect l="l" t="t" r="r" b="b"/>
              <a:pathLst>
                <a:path w="150887" h="18098" extrusionOk="0">
                  <a:moveTo>
                    <a:pt x="150308" y="579"/>
                  </a:moveTo>
                  <a:lnTo>
                    <a:pt x="150308" y="12826"/>
                  </a:lnTo>
                  <a:cubicBezTo>
                    <a:pt x="150308" y="14144"/>
                    <a:pt x="149761" y="15301"/>
                    <a:pt x="148925" y="16137"/>
                  </a:cubicBezTo>
                  <a:cubicBezTo>
                    <a:pt x="148057" y="17005"/>
                    <a:pt x="146900" y="17519"/>
                    <a:pt x="145615" y="17519"/>
                  </a:cubicBezTo>
                  <a:lnTo>
                    <a:pt x="5272" y="17519"/>
                  </a:lnTo>
                  <a:cubicBezTo>
                    <a:pt x="3986" y="17519"/>
                    <a:pt x="2797" y="17005"/>
                    <a:pt x="1961" y="16137"/>
                  </a:cubicBezTo>
                  <a:cubicBezTo>
                    <a:pt x="1093" y="15301"/>
                    <a:pt x="579" y="14144"/>
                    <a:pt x="579" y="12826"/>
                  </a:cubicBezTo>
                  <a:lnTo>
                    <a:pt x="579" y="579"/>
                  </a:lnTo>
                  <a:close/>
                  <a:moveTo>
                    <a:pt x="290" y="0"/>
                  </a:moveTo>
                  <a:cubicBezTo>
                    <a:pt x="193" y="0"/>
                    <a:pt x="129" y="32"/>
                    <a:pt x="65" y="97"/>
                  </a:cubicBezTo>
                  <a:cubicBezTo>
                    <a:pt x="33" y="129"/>
                    <a:pt x="0" y="225"/>
                    <a:pt x="0" y="290"/>
                  </a:cubicBezTo>
                  <a:lnTo>
                    <a:pt x="0" y="12826"/>
                  </a:lnTo>
                  <a:cubicBezTo>
                    <a:pt x="0" y="15751"/>
                    <a:pt x="2347" y="18098"/>
                    <a:pt x="5272" y="18098"/>
                  </a:cubicBezTo>
                  <a:lnTo>
                    <a:pt x="145615" y="18098"/>
                  </a:lnTo>
                  <a:cubicBezTo>
                    <a:pt x="148508" y="18098"/>
                    <a:pt x="150886" y="15751"/>
                    <a:pt x="150886" y="12826"/>
                  </a:cubicBezTo>
                  <a:lnTo>
                    <a:pt x="150886" y="290"/>
                  </a:lnTo>
                  <a:cubicBezTo>
                    <a:pt x="150886" y="225"/>
                    <a:pt x="150854" y="129"/>
                    <a:pt x="150790" y="97"/>
                  </a:cubicBezTo>
                  <a:cubicBezTo>
                    <a:pt x="150725" y="32"/>
                    <a:pt x="150661" y="0"/>
                    <a:pt x="150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62"/>
            <p:cNvSpPr/>
            <p:nvPr/>
          </p:nvSpPr>
          <p:spPr>
            <a:xfrm>
              <a:off x="2141675" y="1197625"/>
              <a:ext cx="3757700" cy="2818300"/>
            </a:xfrm>
            <a:custGeom>
              <a:avLst/>
              <a:gdLst/>
              <a:ahLst/>
              <a:cxnLst/>
              <a:rect l="l" t="t" r="r" b="b"/>
              <a:pathLst>
                <a:path w="150308" h="112732" extrusionOk="0">
                  <a:moveTo>
                    <a:pt x="142722" y="7008"/>
                  </a:moveTo>
                  <a:lnTo>
                    <a:pt x="142722" y="86662"/>
                  </a:lnTo>
                  <a:lnTo>
                    <a:pt x="7555" y="86662"/>
                  </a:lnTo>
                  <a:lnTo>
                    <a:pt x="7555" y="7008"/>
                  </a:lnTo>
                  <a:close/>
                  <a:moveTo>
                    <a:pt x="4983" y="1"/>
                  </a:moveTo>
                  <a:cubicBezTo>
                    <a:pt x="2219" y="1"/>
                    <a:pt x="1" y="2251"/>
                    <a:pt x="1" y="4983"/>
                  </a:cubicBezTo>
                  <a:lnTo>
                    <a:pt x="1" y="107749"/>
                  </a:lnTo>
                  <a:cubicBezTo>
                    <a:pt x="1" y="110513"/>
                    <a:pt x="2219" y="112731"/>
                    <a:pt x="4983" y="112731"/>
                  </a:cubicBezTo>
                  <a:lnTo>
                    <a:pt x="145326" y="112731"/>
                  </a:lnTo>
                  <a:cubicBezTo>
                    <a:pt x="148058" y="112731"/>
                    <a:pt x="150308" y="110513"/>
                    <a:pt x="150308" y="107749"/>
                  </a:cubicBezTo>
                  <a:lnTo>
                    <a:pt x="150308" y="4983"/>
                  </a:lnTo>
                  <a:cubicBezTo>
                    <a:pt x="150308" y="2251"/>
                    <a:pt x="148058" y="1"/>
                    <a:pt x="145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62"/>
            <p:cNvSpPr/>
            <p:nvPr/>
          </p:nvSpPr>
          <p:spPr>
            <a:xfrm>
              <a:off x="2134450" y="1190400"/>
              <a:ext cx="3772175" cy="2832750"/>
            </a:xfrm>
            <a:custGeom>
              <a:avLst/>
              <a:gdLst/>
              <a:ahLst/>
              <a:cxnLst/>
              <a:rect l="l" t="t" r="r" b="b"/>
              <a:pathLst>
                <a:path w="150887" h="113310" extrusionOk="0">
                  <a:moveTo>
                    <a:pt x="142722" y="7618"/>
                  </a:moveTo>
                  <a:lnTo>
                    <a:pt x="142722" y="86662"/>
                  </a:lnTo>
                  <a:lnTo>
                    <a:pt x="8133" y="86662"/>
                  </a:lnTo>
                  <a:lnTo>
                    <a:pt x="8133" y="7618"/>
                  </a:lnTo>
                  <a:close/>
                  <a:moveTo>
                    <a:pt x="7844" y="7008"/>
                  </a:moveTo>
                  <a:cubicBezTo>
                    <a:pt x="7779" y="7008"/>
                    <a:pt x="7683" y="7040"/>
                    <a:pt x="7651" y="7104"/>
                  </a:cubicBezTo>
                  <a:cubicBezTo>
                    <a:pt x="7587" y="7168"/>
                    <a:pt x="7554" y="7233"/>
                    <a:pt x="7554" y="7297"/>
                  </a:cubicBezTo>
                  <a:lnTo>
                    <a:pt x="7554" y="86951"/>
                  </a:lnTo>
                  <a:cubicBezTo>
                    <a:pt x="7554" y="87015"/>
                    <a:pt x="7587" y="87112"/>
                    <a:pt x="7651" y="87144"/>
                  </a:cubicBezTo>
                  <a:cubicBezTo>
                    <a:pt x="7683" y="87208"/>
                    <a:pt x="7779" y="87240"/>
                    <a:pt x="7844" y="87240"/>
                  </a:cubicBezTo>
                  <a:lnTo>
                    <a:pt x="143011" y="87240"/>
                  </a:lnTo>
                  <a:cubicBezTo>
                    <a:pt x="143107" y="87240"/>
                    <a:pt x="143172" y="87208"/>
                    <a:pt x="143236" y="87144"/>
                  </a:cubicBezTo>
                  <a:cubicBezTo>
                    <a:pt x="143300" y="87112"/>
                    <a:pt x="143332" y="87015"/>
                    <a:pt x="143332" y="86951"/>
                  </a:cubicBezTo>
                  <a:lnTo>
                    <a:pt x="143332" y="7297"/>
                  </a:lnTo>
                  <a:cubicBezTo>
                    <a:pt x="143332" y="7233"/>
                    <a:pt x="143300" y="7168"/>
                    <a:pt x="143236" y="7104"/>
                  </a:cubicBezTo>
                  <a:cubicBezTo>
                    <a:pt x="143172" y="7040"/>
                    <a:pt x="143107" y="7008"/>
                    <a:pt x="143011" y="7008"/>
                  </a:cubicBezTo>
                  <a:close/>
                  <a:moveTo>
                    <a:pt x="145615" y="579"/>
                  </a:moveTo>
                  <a:cubicBezTo>
                    <a:pt x="146900" y="579"/>
                    <a:pt x="148057" y="1125"/>
                    <a:pt x="148925" y="1961"/>
                  </a:cubicBezTo>
                  <a:cubicBezTo>
                    <a:pt x="149761" y="2829"/>
                    <a:pt x="150308" y="3986"/>
                    <a:pt x="150308" y="5272"/>
                  </a:cubicBezTo>
                  <a:lnTo>
                    <a:pt x="150308" y="108038"/>
                  </a:lnTo>
                  <a:cubicBezTo>
                    <a:pt x="150308" y="109356"/>
                    <a:pt x="149761" y="110513"/>
                    <a:pt x="148925" y="111349"/>
                  </a:cubicBezTo>
                  <a:cubicBezTo>
                    <a:pt x="148057" y="112217"/>
                    <a:pt x="146900" y="112731"/>
                    <a:pt x="145615" y="112731"/>
                  </a:cubicBezTo>
                  <a:lnTo>
                    <a:pt x="5272" y="112731"/>
                  </a:lnTo>
                  <a:cubicBezTo>
                    <a:pt x="3986" y="112731"/>
                    <a:pt x="2797" y="112217"/>
                    <a:pt x="1961" y="111349"/>
                  </a:cubicBezTo>
                  <a:cubicBezTo>
                    <a:pt x="1093" y="110513"/>
                    <a:pt x="579" y="109356"/>
                    <a:pt x="579" y="108038"/>
                  </a:cubicBezTo>
                  <a:lnTo>
                    <a:pt x="579" y="5272"/>
                  </a:lnTo>
                  <a:cubicBezTo>
                    <a:pt x="579" y="3986"/>
                    <a:pt x="1093" y="2829"/>
                    <a:pt x="1961" y="1961"/>
                  </a:cubicBezTo>
                  <a:cubicBezTo>
                    <a:pt x="2797" y="1125"/>
                    <a:pt x="3986" y="579"/>
                    <a:pt x="5272" y="579"/>
                  </a:cubicBezTo>
                  <a:close/>
                  <a:moveTo>
                    <a:pt x="5272" y="0"/>
                  </a:moveTo>
                  <a:cubicBezTo>
                    <a:pt x="2347" y="0"/>
                    <a:pt x="0" y="2379"/>
                    <a:pt x="0" y="5272"/>
                  </a:cubicBezTo>
                  <a:lnTo>
                    <a:pt x="0" y="108038"/>
                  </a:lnTo>
                  <a:cubicBezTo>
                    <a:pt x="0" y="110963"/>
                    <a:pt x="2347" y="113310"/>
                    <a:pt x="5272" y="113310"/>
                  </a:cubicBezTo>
                  <a:lnTo>
                    <a:pt x="145615" y="113310"/>
                  </a:lnTo>
                  <a:cubicBezTo>
                    <a:pt x="148508" y="113310"/>
                    <a:pt x="150886" y="110963"/>
                    <a:pt x="150886" y="108038"/>
                  </a:cubicBezTo>
                  <a:lnTo>
                    <a:pt x="150886" y="5272"/>
                  </a:lnTo>
                  <a:cubicBezTo>
                    <a:pt x="150886" y="2379"/>
                    <a:pt x="148508" y="0"/>
                    <a:pt x="145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62"/>
            <p:cNvSpPr/>
            <p:nvPr/>
          </p:nvSpPr>
          <p:spPr>
            <a:xfrm>
              <a:off x="3951400" y="3727400"/>
              <a:ext cx="138250" cy="139050"/>
            </a:xfrm>
            <a:custGeom>
              <a:avLst/>
              <a:gdLst/>
              <a:ahLst/>
              <a:cxnLst/>
              <a:rect l="l" t="t" r="r" b="b"/>
              <a:pathLst>
                <a:path w="5530" h="5562" extrusionOk="0">
                  <a:moveTo>
                    <a:pt x="2765" y="0"/>
                  </a:moveTo>
                  <a:cubicBezTo>
                    <a:pt x="1222" y="0"/>
                    <a:pt x="1" y="1254"/>
                    <a:pt x="1" y="2797"/>
                  </a:cubicBezTo>
                  <a:cubicBezTo>
                    <a:pt x="1" y="4308"/>
                    <a:pt x="1222" y="5561"/>
                    <a:pt x="2765" y="5561"/>
                  </a:cubicBezTo>
                  <a:cubicBezTo>
                    <a:pt x="4276" y="5561"/>
                    <a:pt x="5530" y="4308"/>
                    <a:pt x="5530" y="2797"/>
                  </a:cubicBezTo>
                  <a:cubicBezTo>
                    <a:pt x="5530" y="1254"/>
                    <a:pt x="4276" y="0"/>
                    <a:pt x="2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62"/>
            <p:cNvSpPr/>
            <p:nvPr/>
          </p:nvSpPr>
          <p:spPr>
            <a:xfrm>
              <a:off x="3943375" y="3720175"/>
              <a:ext cx="153525" cy="153500"/>
            </a:xfrm>
            <a:custGeom>
              <a:avLst/>
              <a:gdLst/>
              <a:ahLst/>
              <a:cxnLst/>
              <a:rect l="l" t="t" r="r" b="b"/>
              <a:pathLst>
                <a:path w="6141" h="6140" extrusionOk="0">
                  <a:moveTo>
                    <a:pt x="3086" y="579"/>
                  </a:moveTo>
                  <a:cubicBezTo>
                    <a:pt x="3761" y="579"/>
                    <a:pt x="4372" y="868"/>
                    <a:pt x="4822" y="1318"/>
                  </a:cubicBezTo>
                  <a:cubicBezTo>
                    <a:pt x="5272" y="1768"/>
                    <a:pt x="5561" y="2379"/>
                    <a:pt x="5561" y="3086"/>
                  </a:cubicBezTo>
                  <a:cubicBezTo>
                    <a:pt x="5561" y="3761"/>
                    <a:pt x="5272" y="4372"/>
                    <a:pt x="4822" y="4822"/>
                  </a:cubicBezTo>
                  <a:cubicBezTo>
                    <a:pt x="4372" y="5272"/>
                    <a:pt x="3761" y="5561"/>
                    <a:pt x="3086" y="5561"/>
                  </a:cubicBezTo>
                  <a:cubicBezTo>
                    <a:pt x="2379" y="5561"/>
                    <a:pt x="1768" y="5272"/>
                    <a:pt x="1318" y="4822"/>
                  </a:cubicBezTo>
                  <a:cubicBezTo>
                    <a:pt x="868" y="4372"/>
                    <a:pt x="611" y="3761"/>
                    <a:pt x="611" y="3086"/>
                  </a:cubicBezTo>
                  <a:cubicBezTo>
                    <a:pt x="611" y="2379"/>
                    <a:pt x="868" y="1768"/>
                    <a:pt x="1318" y="1318"/>
                  </a:cubicBezTo>
                  <a:cubicBezTo>
                    <a:pt x="1768" y="868"/>
                    <a:pt x="2379" y="579"/>
                    <a:pt x="3086" y="579"/>
                  </a:cubicBezTo>
                  <a:close/>
                  <a:moveTo>
                    <a:pt x="3086" y="0"/>
                  </a:moveTo>
                  <a:cubicBezTo>
                    <a:pt x="1383" y="0"/>
                    <a:pt x="0" y="1382"/>
                    <a:pt x="0" y="3086"/>
                  </a:cubicBezTo>
                  <a:cubicBezTo>
                    <a:pt x="0" y="4758"/>
                    <a:pt x="1383" y="6140"/>
                    <a:pt x="3086" y="6140"/>
                  </a:cubicBezTo>
                  <a:cubicBezTo>
                    <a:pt x="4758" y="6140"/>
                    <a:pt x="6140" y="4758"/>
                    <a:pt x="6140" y="3086"/>
                  </a:cubicBezTo>
                  <a:cubicBezTo>
                    <a:pt x="6140" y="1382"/>
                    <a:pt x="4758" y="0"/>
                    <a:pt x="30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62"/>
            <p:cNvSpPr/>
            <p:nvPr/>
          </p:nvSpPr>
          <p:spPr>
            <a:xfrm>
              <a:off x="3413000" y="4570400"/>
              <a:ext cx="1215075" cy="57075"/>
            </a:xfrm>
            <a:custGeom>
              <a:avLst/>
              <a:gdLst/>
              <a:ahLst/>
              <a:cxnLst/>
              <a:rect l="l" t="t" r="r" b="b"/>
              <a:pathLst>
                <a:path w="48603" h="2283" extrusionOk="0">
                  <a:moveTo>
                    <a:pt x="0" y="0"/>
                  </a:moveTo>
                  <a:lnTo>
                    <a:pt x="0" y="2282"/>
                  </a:lnTo>
                  <a:lnTo>
                    <a:pt x="48602" y="2282"/>
                  </a:lnTo>
                  <a:lnTo>
                    <a:pt x="48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62"/>
            <p:cNvSpPr/>
            <p:nvPr/>
          </p:nvSpPr>
          <p:spPr>
            <a:xfrm>
              <a:off x="3404950" y="4563150"/>
              <a:ext cx="1230350" cy="71550"/>
            </a:xfrm>
            <a:custGeom>
              <a:avLst/>
              <a:gdLst/>
              <a:ahLst/>
              <a:cxnLst/>
              <a:rect l="l" t="t" r="r" b="b"/>
              <a:pathLst>
                <a:path w="49214" h="2862" extrusionOk="0">
                  <a:moveTo>
                    <a:pt x="48635" y="579"/>
                  </a:moveTo>
                  <a:lnTo>
                    <a:pt x="48635" y="2251"/>
                  </a:lnTo>
                  <a:lnTo>
                    <a:pt x="611" y="2251"/>
                  </a:lnTo>
                  <a:lnTo>
                    <a:pt x="611" y="579"/>
                  </a:lnTo>
                  <a:close/>
                  <a:moveTo>
                    <a:pt x="322" y="1"/>
                  </a:moveTo>
                  <a:cubicBezTo>
                    <a:pt x="226" y="1"/>
                    <a:pt x="161" y="33"/>
                    <a:pt x="97" y="97"/>
                  </a:cubicBezTo>
                  <a:cubicBezTo>
                    <a:pt x="33" y="129"/>
                    <a:pt x="1" y="226"/>
                    <a:pt x="1" y="290"/>
                  </a:cubicBezTo>
                  <a:lnTo>
                    <a:pt x="1" y="2572"/>
                  </a:lnTo>
                  <a:cubicBezTo>
                    <a:pt x="1" y="2637"/>
                    <a:pt x="33" y="2701"/>
                    <a:pt x="97" y="2765"/>
                  </a:cubicBezTo>
                  <a:cubicBezTo>
                    <a:pt x="161" y="2829"/>
                    <a:pt x="226" y="2862"/>
                    <a:pt x="322" y="2862"/>
                  </a:cubicBezTo>
                  <a:lnTo>
                    <a:pt x="48924" y="2862"/>
                  </a:lnTo>
                  <a:cubicBezTo>
                    <a:pt x="49021" y="2862"/>
                    <a:pt x="49085" y="2829"/>
                    <a:pt x="49149" y="2765"/>
                  </a:cubicBezTo>
                  <a:cubicBezTo>
                    <a:pt x="49214" y="2701"/>
                    <a:pt x="49214" y="2637"/>
                    <a:pt x="49214" y="2572"/>
                  </a:cubicBezTo>
                  <a:lnTo>
                    <a:pt x="49214" y="290"/>
                  </a:lnTo>
                  <a:cubicBezTo>
                    <a:pt x="49214" y="226"/>
                    <a:pt x="49214" y="129"/>
                    <a:pt x="49149" y="97"/>
                  </a:cubicBezTo>
                  <a:cubicBezTo>
                    <a:pt x="49085" y="33"/>
                    <a:pt x="49021" y="1"/>
                    <a:pt x="48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62"/>
            <p:cNvSpPr/>
            <p:nvPr/>
          </p:nvSpPr>
          <p:spPr>
            <a:xfrm>
              <a:off x="2180250" y="2902900"/>
              <a:ext cx="162350" cy="178425"/>
            </a:xfrm>
            <a:custGeom>
              <a:avLst/>
              <a:gdLst/>
              <a:ahLst/>
              <a:cxnLst/>
              <a:rect l="l" t="t" r="r" b="b"/>
              <a:pathLst>
                <a:path w="6494" h="7137" extrusionOk="0">
                  <a:moveTo>
                    <a:pt x="2122" y="0"/>
                  </a:moveTo>
                  <a:lnTo>
                    <a:pt x="129" y="1897"/>
                  </a:lnTo>
                  <a:cubicBezTo>
                    <a:pt x="129" y="1897"/>
                    <a:pt x="1" y="3279"/>
                    <a:pt x="1286" y="5047"/>
                  </a:cubicBezTo>
                  <a:cubicBezTo>
                    <a:pt x="2540" y="6815"/>
                    <a:pt x="2797" y="7136"/>
                    <a:pt x="2797" y="7136"/>
                  </a:cubicBezTo>
                  <a:cubicBezTo>
                    <a:pt x="2797" y="7136"/>
                    <a:pt x="3247" y="6236"/>
                    <a:pt x="4244" y="5047"/>
                  </a:cubicBezTo>
                  <a:cubicBezTo>
                    <a:pt x="5272" y="3858"/>
                    <a:pt x="6494" y="2732"/>
                    <a:pt x="6494" y="2732"/>
                  </a:cubicBezTo>
                  <a:cubicBezTo>
                    <a:pt x="5980" y="547"/>
                    <a:pt x="2122" y="0"/>
                    <a:pt x="2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62"/>
            <p:cNvSpPr/>
            <p:nvPr/>
          </p:nvSpPr>
          <p:spPr>
            <a:xfrm>
              <a:off x="2177050" y="2895650"/>
              <a:ext cx="172800" cy="192900"/>
            </a:xfrm>
            <a:custGeom>
              <a:avLst/>
              <a:gdLst/>
              <a:ahLst/>
              <a:cxnLst/>
              <a:rect l="l" t="t" r="r" b="b"/>
              <a:pathLst>
                <a:path w="6912" h="7716" extrusionOk="0">
                  <a:moveTo>
                    <a:pt x="2356" y="566"/>
                  </a:moveTo>
                  <a:cubicBezTo>
                    <a:pt x="2682" y="623"/>
                    <a:pt x="3523" y="792"/>
                    <a:pt x="4340" y="1158"/>
                  </a:cubicBezTo>
                  <a:cubicBezTo>
                    <a:pt x="4790" y="1351"/>
                    <a:pt x="5272" y="1608"/>
                    <a:pt x="5625" y="1930"/>
                  </a:cubicBezTo>
                  <a:cubicBezTo>
                    <a:pt x="5971" y="2218"/>
                    <a:pt x="6214" y="2558"/>
                    <a:pt x="6330" y="2950"/>
                  </a:cubicBezTo>
                  <a:lnTo>
                    <a:pt x="6330" y="2950"/>
                  </a:lnTo>
                  <a:cubicBezTo>
                    <a:pt x="5982" y="3271"/>
                    <a:pt x="5007" y="4192"/>
                    <a:pt x="4179" y="5176"/>
                  </a:cubicBezTo>
                  <a:cubicBezTo>
                    <a:pt x="3544" y="5910"/>
                    <a:pt x="3130" y="6546"/>
                    <a:pt x="2898" y="6933"/>
                  </a:cubicBezTo>
                  <a:lnTo>
                    <a:pt x="2898" y="6933"/>
                  </a:lnTo>
                  <a:cubicBezTo>
                    <a:pt x="2886" y="6916"/>
                    <a:pt x="2874" y="6898"/>
                    <a:pt x="2861" y="6880"/>
                  </a:cubicBezTo>
                  <a:cubicBezTo>
                    <a:pt x="2636" y="6590"/>
                    <a:pt x="2250" y="6076"/>
                    <a:pt x="1607" y="5176"/>
                  </a:cubicBezTo>
                  <a:cubicBezTo>
                    <a:pt x="614" y="3798"/>
                    <a:pt x="515" y="2644"/>
                    <a:pt x="514" y="2318"/>
                  </a:cubicBezTo>
                  <a:lnTo>
                    <a:pt x="514" y="2318"/>
                  </a:lnTo>
                  <a:lnTo>
                    <a:pt x="2356" y="566"/>
                  </a:lnTo>
                  <a:close/>
                  <a:moveTo>
                    <a:pt x="2282" y="1"/>
                  </a:moveTo>
                  <a:cubicBezTo>
                    <a:pt x="2218" y="1"/>
                    <a:pt x="2122" y="33"/>
                    <a:pt x="2057" y="97"/>
                  </a:cubicBezTo>
                  <a:lnTo>
                    <a:pt x="64" y="1994"/>
                  </a:lnTo>
                  <a:cubicBezTo>
                    <a:pt x="32" y="2058"/>
                    <a:pt x="0" y="2090"/>
                    <a:pt x="0" y="2155"/>
                  </a:cubicBezTo>
                  <a:cubicBezTo>
                    <a:pt x="0" y="2187"/>
                    <a:pt x="0" y="2219"/>
                    <a:pt x="0" y="2315"/>
                  </a:cubicBezTo>
                  <a:cubicBezTo>
                    <a:pt x="0" y="2733"/>
                    <a:pt x="97" y="3987"/>
                    <a:pt x="1189" y="5498"/>
                  </a:cubicBezTo>
                  <a:cubicBezTo>
                    <a:pt x="2475" y="7266"/>
                    <a:pt x="2700" y="7587"/>
                    <a:pt x="2700" y="7587"/>
                  </a:cubicBezTo>
                  <a:cubicBezTo>
                    <a:pt x="2765" y="7683"/>
                    <a:pt x="2861" y="7716"/>
                    <a:pt x="2957" y="7716"/>
                  </a:cubicBezTo>
                  <a:cubicBezTo>
                    <a:pt x="3054" y="7683"/>
                    <a:pt x="3118" y="7651"/>
                    <a:pt x="3150" y="7555"/>
                  </a:cubicBezTo>
                  <a:lnTo>
                    <a:pt x="3182" y="7523"/>
                  </a:lnTo>
                  <a:cubicBezTo>
                    <a:pt x="3279" y="7330"/>
                    <a:pt x="3729" y="6526"/>
                    <a:pt x="4597" y="5498"/>
                  </a:cubicBezTo>
                  <a:cubicBezTo>
                    <a:pt x="5079" y="4919"/>
                    <a:pt x="5658" y="4340"/>
                    <a:pt x="6075" y="3922"/>
                  </a:cubicBezTo>
                  <a:cubicBezTo>
                    <a:pt x="6300" y="3730"/>
                    <a:pt x="6493" y="3537"/>
                    <a:pt x="6622" y="3408"/>
                  </a:cubicBezTo>
                  <a:cubicBezTo>
                    <a:pt x="6750" y="3312"/>
                    <a:pt x="6815" y="3247"/>
                    <a:pt x="6815" y="3247"/>
                  </a:cubicBezTo>
                  <a:cubicBezTo>
                    <a:pt x="6879" y="3183"/>
                    <a:pt x="6911" y="3055"/>
                    <a:pt x="6911" y="2958"/>
                  </a:cubicBezTo>
                  <a:cubicBezTo>
                    <a:pt x="6750" y="2347"/>
                    <a:pt x="6365" y="1865"/>
                    <a:pt x="5915" y="1480"/>
                  </a:cubicBezTo>
                  <a:cubicBezTo>
                    <a:pt x="5208" y="901"/>
                    <a:pt x="4307" y="547"/>
                    <a:pt x="3568" y="322"/>
                  </a:cubicBezTo>
                  <a:cubicBezTo>
                    <a:pt x="2861" y="97"/>
                    <a:pt x="2282" y="33"/>
                    <a:pt x="2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62"/>
            <p:cNvSpPr/>
            <p:nvPr/>
          </p:nvSpPr>
          <p:spPr>
            <a:xfrm>
              <a:off x="2210000" y="2764900"/>
              <a:ext cx="282075" cy="242375"/>
            </a:xfrm>
            <a:custGeom>
              <a:avLst/>
              <a:gdLst/>
              <a:ahLst/>
              <a:cxnLst/>
              <a:rect l="l" t="t" r="r" b="b"/>
              <a:pathLst>
                <a:path w="11283" h="9695" extrusionOk="0">
                  <a:moveTo>
                    <a:pt x="5918" y="0"/>
                  </a:moveTo>
                  <a:cubicBezTo>
                    <a:pt x="4911" y="0"/>
                    <a:pt x="3878" y="114"/>
                    <a:pt x="3311" y="506"/>
                  </a:cubicBezTo>
                  <a:cubicBezTo>
                    <a:pt x="1929" y="1438"/>
                    <a:pt x="1382" y="2627"/>
                    <a:pt x="707" y="4588"/>
                  </a:cubicBezTo>
                  <a:cubicBezTo>
                    <a:pt x="0" y="6517"/>
                    <a:pt x="868" y="5584"/>
                    <a:pt x="1639" y="7031"/>
                  </a:cubicBezTo>
                  <a:cubicBezTo>
                    <a:pt x="2411" y="8445"/>
                    <a:pt x="2411" y="8381"/>
                    <a:pt x="3022" y="8477"/>
                  </a:cubicBezTo>
                  <a:cubicBezTo>
                    <a:pt x="3632" y="8574"/>
                    <a:pt x="4018" y="8574"/>
                    <a:pt x="4018" y="8574"/>
                  </a:cubicBezTo>
                  <a:cubicBezTo>
                    <a:pt x="4018" y="8574"/>
                    <a:pt x="5143" y="8960"/>
                    <a:pt x="6525" y="9474"/>
                  </a:cubicBezTo>
                  <a:cubicBezTo>
                    <a:pt x="6960" y="9629"/>
                    <a:pt x="7295" y="9694"/>
                    <a:pt x="7559" y="9694"/>
                  </a:cubicBezTo>
                  <a:cubicBezTo>
                    <a:pt x="8117" y="9694"/>
                    <a:pt x="8365" y="9405"/>
                    <a:pt x="8583" y="9056"/>
                  </a:cubicBezTo>
                  <a:cubicBezTo>
                    <a:pt x="8904" y="8510"/>
                    <a:pt x="9386" y="4588"/>
                    <a:pt x="9386" y="4588"/>
                  </a:cubicBezTo>
                  <a:cubicBezTo>
                    <a:pt x="9386" y="4588"/>
                    <a:pt x="10479" y="4074"/>
                    <a:pt x="10865" y="2949"/>
                  </a:cubicBezTo>
                  <a:cubicBezTo>
                    <a:pt x="11283" y="1824"/>
                    <a:pt x="9740" y="2145"/>
                    <a:pt x="9290" y="1984"/>
                  </a:cubicBezTo>
                  <a:cubicBezTo>
                    <a:pt x="8840" y="1824"/>
                    <a:pt x="8647" y="216"/>
                    <a:pt x="8647" y="216"/>
                  </a:cubicBezTo>
                  <a:cubicBezTo>
                    <a:pt x="8647" y="216"/>
                    <a:pt x="7307" y="0"/>
                    <a:pt x="59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62"/>
            <p:cNvSpPr/>
            <p:nvPr/>
          </p:nvSpPr>
          <p:spPr>
            <a:xfrm>
              <a:off x="2214000" y="2758250"/>
              <a:ext cx="276475" cy="255575"/>
            </a:xfrm>
            <a:custGeom>
              <a:avLst/>
              <a:gdLst/>
              <a:ahLst/>
              <a:cxnLst/>
              <a:rect l="l" t="t" r="r" b="b"/>
              <a:pathLst>
                <a:path w="11059" h="10223" extrusionOk="0">
                  <a:moveTo>
                    <a:pt x="5722" y="547"/>
                  </a:moveTo>
                  <a:cubicBezTo>
                    <a:pt x="6397" y="547"/>
                    <a:pt x="7073" y="611"/>
                    <a:pt x="7587" y="643"/>
                  </a:cubicBezTo>
                  <a:cubicBezTo>
                    <a:pt x="7844" y="675"/>
                    <a:pt x="8069" y="707"/>
                    <a:pt x="8198" y="739"/>
                  </a:cubicBezTo>
                  <a:cubicBezTo>
                    <a:pt x="8218" y="739"/>
                    <a:pt x="8236" y="740"/>
                    <a:pt x="8254" y="741"/>
                  </a:cubicBezTo>
                  <a:lnTo>
                    <a:pt x="8254" y="741"/>
                  </a:lnTo>
                  <a:cubicBezTo>
                    <a:pt x="8277" y="902"/>
                    <a:pt x="8319" y="1132"/>
                    <a:pt x="8390" y="1382"/>
                  </a:cubicBezTo>
                  <a:cubicBezTo>
                    <a:pt x="8423" y="1607"/>
                    <a:pt x="8519" y="1832"/>
                    <a:pt x="8615" y="2025"/>
                  </a:cubicBezTo>
                  <a:cubicBezTo>
                    <a:pt x="8648" y="2122"/>
                    <a:pt x="8712" y="2218"/>
                    <a:pt x="8776" y="2315"/>
                  </a:cubicBezTo>
                  <a:cubicBezTo>
                    <a:pt x="8840" y="2411"/>
                    <a:pt x="8937" y="2475"/>
                    <a:pt x="9033" y="2507"/>
                  </a:cubicBezTo>
                  <a:cubicBezTo>
                    <a:pt x="9194" y="2572"/>
                    <a:pt x="9387" y="2572"/>
                    <a:pt x="9548" y="2572"/>
                  </a:cubicBezTo>
                  <a:cubicBezTo>
                    <a:pt x="9805" y="2604"/>
                    <a:pt x="10094" y="2604"/>
                    <a:pt x="10287" y="2668"/>
                  </a:cubicBezTo>
                  <a:cubicBezTo>
                    <a:pt x="10383" y="2700"/>
                    <a:pt x="10448" y="2732"/>
                    <a:pt x="10480" y="2765"/>
                  </a:cubicBezTo>
                  <a:cubicBezTo>
                    <a:pt x="10512" y="2765"/>
                    <a:pt x="10512" y="2797"/>
                    <a:pt x="10512" y="2861"/>
                  </a:cubicBezTo>
                  <a:cubicBezTo>
                    <a:pt x="10512" y="2925"/>
                    <a:pt x="10512" y="3022"/>
                    <a:pt x="10480" y="3118"/>
                  </a:cubicBezTo>
                  <a:cubicBezTo>
                    <a:pt x="10287" y="3632"/>
                    <a:pt x="9933" y="4018"/>
                    <a:pt x="9644" y="4243"/>
                  </a:cubicBezTo>
                  <a:cubicBezTo>
                    <a:pt x="9516" y="4372"/>
                    <a:pt x="9355" y="4468"/>
                    <a:pt x="9258" y="4533"/>
                  </a:cubicBezTo>
                  <a:cubicBezTo>
                    <a:pt x="9226" y="4565"/>
                    <a:pt x="9194" y="4597"/>
                    <a:pt x="9162" y="4597"/>
                  </a:cubicBezTo>
                  <a:lnTo>
                    <a:pt x="9130" y="4629"/>
                  </a:lnTo>
                  <a:cubicBezTo>
                    <a:pt x="9033" y="4661"/>
                    <a:pt x="8969" y="4725"/>
                    <a:pt x="8969" y="4822"/>
                  </a:cubicBezTo>
                  <a:cubicBezTo>
                    <a:pt x="8969" y="4822"/>
                    <a:pt x="8937" y="5079"/>
                    <a:pt x="8873" y="5433"/>
                  </a:cubicBezTo>
                  <a:cubicBezTo>
                    <a:pt x="8808" y="6011"/>
                    <a:pt x="8680" y="6847"/>
                    <a:pt x="8551" y="7618"/>
                  </a:cubicBezTo>
                  <a:cubicBezTo>
                    <a:pt x="8487" y="8004"/>
                    <a:pt x="8423" y="8358"/>
                    <a:pt x="8358" y="8647"/>
                  </a:cubicBezTo>
                  <a:cubicBezTo>
                    <a:pt x="8326" y="8776"/>
                    <a:pt x="8294" y="8904"/>
                    <a:pt x="8262" y="9001"/>
                  </a:cubicBezTo>
                  <a:cubicBezTo>
                    <a:pt x="8230" y="9097"/>
                    <a:pt x="8198" y="9161"/>
                    <a:pt x="8198" y="9161"/>
                  </a:cubicBezTo>
                  <a:cubicBezTo>
                    <a:pt x="8101" y="9322"/>
                    <a:pt x="8005" y="9451"/>
                    <a:pt x="7876" y="9547"/>
                  </a:cubicBezTo>
                  <a:cubicBezTo>
                    <a:pt x="7780" y="9644"/>
                    <a:pt x="7651" y="9676"/>
                    <a:pt x="7394" y="9676"/>
                  </a:cubicBezTo>
                  <a:cubicBezTo>
                    <a:pt x="7169" y="9676"/>
                    <a:pt x="6880" y="9611"/>
                    <a:pt x="6430" y="9483"/>
                  </a:cubicBezTo>
                  <a:cubicBezTo>
                    <a:pt x="5080" y="9001"/>
                    <a:pt x="3955" y="8583"/>
                    <a:pt x="3955" y="8583"/>
                  </a:cubicBezTo>
                  <a:lnTo>
                    <a:pt x="3858" y="8583"/>
                  </a:lnTo>
                  <a:lnTo>
                    <a:pt x="3794" y="8551"/>
                  </a:lnTo>
                  <a:cubicBezTo>
                    <a:pt x="3665" y="8551"/>
                    <a:pt x="3344" y="8551"/>
                    <a:pt x="2894" y="8486"/>
                  </a:cubicBezTo>
                  <a:cubicBezTo>
                    <a:pt x="2733" y="8454"/>
                    <a:pt x="2637" y="8422"/>
                    <a:pt x="2572" y="8422"/>
                  </a:cubicBezTo>
                  <a:cubicBezTo>
                    <a:pt x="2540" y="8390"/>
                    <a:pt x="2508" y="8390"/>
                    <a:pt x="2476" y="8358"/>
                  </a:cubicBezTo>
                  <a:cubicBezTo>
                    <a:pt x="2412" y="8326"/>
                    <a:pt x="2315" y="8229"/>
                    <a:pt x="2219" y="8036"/>
                  </a:cubicBezTo>
                  <a:cubicBezTo>
                    <a:pt x="2090" y="7843"/>
                    <a:pt x="1929" y="7554"/>
                    <a:pt x="1704" y="7168"/>
                  </a:cubicBezTo>
                  <a:cubicBezTo>
                    <a:pt x="1415" y="6590"/>
                    <a:pt x="1062" y="6333"/>
                    <a:pt x="804" y="6172"/>
                  </a:cubicBezTo>
                  <a:cubicBezTo>
                    <a:pt x="708" y="6108"/>
                    <a:pt x="612" y="6043"/>
                    <a:pt x="612" y="6011"/>
                  </a:cubicBezTo>
                  <a:cubicBezTo>
                    <a:pt x="579" y="5979"/>
                    <a:pt x="547" y="5947"/>
                    <a:pt x="547" y="5850"/>
                  </a:cubicBezTo>
                  <a:cubicBezTo>
                    <a:pt x="547" y="5722"/>
                    <a:pt x="612" y="5400"/>
                    <a:pt x="804" y="4918"/>
                  </a:cubicBezTo>
                  <a:cubicBezTo>
                    <a:pt x="1126" y="3954"/>
                    <a:pt x="1447" y="3182"/>
                    <a:pt x="1833" y="2572"/>
                  </a:cubicBezTo>
                  <a:cubicBezTo>
                    <a:pt x="2187" y="1929"/>
                    <a:pt x="2637" y="1447"/>
                    <a:pt x="3279" y="997"/>
                  </a:cubicBezTo>
                  <a:cubicBezTo>
                    <a:pt x="3505" y="836"/>
                    <a:pt x="3890" y="707"/>
                    <a:pt x="4308" y="643"/>
                  </a:cubicBezTo>
                  <a:cubicBezTo>
                    <a:pt x="4726" y="579"/>
                    <a:pt x="5240" y="547"/>
                    <a:pt x="5722" y="547"/>
                  </a:cubicBezTo>
                  <a:close/>
                  <a:moveTo>
                    <a:pt x="5722" y="0"/>
                  </a:moveTo>
                  <a:cubicBezTo>
                    <a:pt x="5208" y="0"/>
                    <a:pt x="4694" y="32"/>
                    <a:pt x="4212" y="129"/>
                  </a:cubicBezTo>
                  <a:cubicBezTo>
                    <a:pt x="3762" y="193"/>
                    <a:pt x="3312" y="322"/>
                    <a:pt x="2990" y="547"/>
                  </a:cubicBezTo>
                  <a:cubicBezTo>
                    <a:pt x="2283" y="1029"/>
                    <a:pt x="1769" y="1607"/>
                    <a:pt x="1351" y="2282"/>
                  </a:cubicBezTo>
                  <a:cubicBezTo>
                    <a:pt x="933" y="2990"/>
                    <a:pt x="644" y="3793"/>
                    <a:pt x="290" y="4758"/>
                  </a:cubicBezTo>
                  <a:cubicBezTo>
                    <a:pt x="97" y="5272"/>
                    <a:pt x="33" y="5593"/>
                    <a:pt x="33" y="5850"/>
                  </a:cubicBezTo>
                  <a:cubicBezTo>
                    <a:pt x="1" y="6043"/>
                    <a:pt x="65" y="6236"/>
                    <a:pt x="194" y="6365"/>
                  </a:cubicBezTo>
                  <a:cubicBezTo>
                    <a:pt x="354" y="6525"/>
                    <a:pt x="515" y="6622"/>
                    <a:pt x="676" y="6751"/>
                  </a:cubicBezTo>
                  <a:cubicBezTo>
                    <a:pt x="869" y="6879"/>
                    <a:pt x="1029" y="7040"/>
                    <a:pt x="1254" y="7426"/>
                  </a:cubicBezTo>
                  <a:cubicBezTo>
                    <a:pt x="1640" y="8133"/>
                    <a:pt x="1833" y="8486"/>
                    <a:pt x="2058" y="8711"/>
                  </a:cubicBezTo>
                  <a:cubicBezTo>
                    <a:pt x="2154" y="8808"/>
                    <a:pt x="2283" y="8904"/>
                    <a:pt x="2412" y="8936"/>
                  </a:cubicBezTo>
                  <a:cubicBezTo>
                    <a:pt x="2540" y="8968"/>
                    <a:pt x="2669" y="8968"/>
                    <a:pt x="2829" y="9001"/>
                  </a:cubicBezTo>
                  <a:cubicBezTo>
                    <a:pt x="3280" y="9072"/>
                    <a:pt x="3608" y="9090"/>
                    <a:pt x="3762" y="9095"/>
                  </a:cubicBezTo>
                  <a:lnTo>
                    <a:pt x="3762" y="9095"/>
                  </a:lnTo>
                  <a:lnTo>
                    <a:pt x="3762" y="9097"/>
                  </a:lnTo>
                  <a:cubicBezTo>
                    <a:pt x="3762" y="9097"/>
                    <a:pt x="4887" y="9483"/>
                    <a:pt x="6269" y="9965"/>
                  </a:cubicBezTo>
                  <a:cubicBezTo>
                    <a:pt x="6719" y="10126"/>
                    <a:pt x="7105" y="10222"/>
                    <a:pt x="7394" y="10222"/>
                  </a:cubicBezTo>
                  <a:cubicBezTo>
                    <a:pt x="7715" y="10222"/>
                    <a:pt x="8005" y="10126"/>
                    <a:pt x="8198" y="9965"/>
                  </a:cubicBezTo>
                  <a:cubicBezTo>
                    <a:pt x="8390" y="9836"/>
                    <a:pt x="8551" y="9644"/>
                    <a:pt x="8648" y="9451"/>
                  </a:cubicBezTo>
                  <a:cubicBezTo>
                    <a:pt x="8712" y="9322"/>
                    <a:pt x="8744" y="9193"/>
                    <a:pt x="8808" y="9033"/>
                  </a:cubicBezTo>
                  <a:cubicBezTo>
                    <a:pt x="8969" y="8454"/>
                    <a:pt x="9130" y="7426"/>
                    <a:pt x="9258" y="6525"/>
                  </a:cubicBezTo>
                  <a:cubicBezTo>
                    <a:pt x="9378" y="5881"/>
                    <a:pt x="9461" y="5291"/>
                    <a:pt x="9497" y="5029"/>
                  </a:cubicBezTo>
                  <a:lnTo>
                    <a:pt x="9497" y="5029"/>
                  </a:lnTo>
                  <a:cubicBezTo>
                    <a:pt x="9819" y="4837"/>
                    <a:pt x="10604" y="4308"/>
                    <a:pt x="10962" y="3311"/>
                  </a:cubicBezTo>
                  <a:cubicBezTo>
                    <a:pt x="11026" y="3150"/>
                    <a:pt x="11058" y="3022"/>
                    <a:pt x="11058" y="2861"/>
                  </a:cubicBezTo>
                  <a:cubicBezTo>
                    <a:pt x="11058" y="2732"/>
                    <a:pt x="11026" y="2636"/>
                    <a:pt x="10962" y="2507"/>
                  </a:cubicBezTo>
                  <a:cubicBezTo>
                    <a:pt x="10866" y="2315"/>
                    <a:pt x="10673" y="2218"/>
                    <a:pt x="10512" y="2154"/>
                  </a:cubicBezTo>
                  <a:cubicBezTo>
                    <a:pt x="10255" y="2090"/>
                    <a:pt x="9998" y="2057"/>
                    <a:pt x="9741" y="2057"/>
                  </a:cubicBezTo>
                  <a:lnTo>
                    <a:pt x="9419" y="2057"/>
                  </a:lnTo>
                  <a:cubicBezTo>
                    <a:pt x="9323" y="2025"/>
                    <a:pt x="9258" y="2025"/>
                    <a:pt x="9226" y="2025"/>
                  </a:cubicBezTo>
                  <a:cubicBezTo>
                    <a:pt x="9226" y="2025"/>
                    <a:pt x="9130" y="1929"/>
                    <a:pt x="9065" y="1768"/>
                  </a:cubicBezTo>
                  <a:cubicBezTo>
                    <a:pt x="8969" y="1543"/>
                    <a:pt x="8873" y="1190"/>
                    <a:pt x="8840" y="932"/>
                  </a:cubicBezTo>
                  <a:cubicBezTo>
                    <a:pt x="8808" y="804"/>
                    <a:pt x="8776" y="675"/>
                    <a:pt x="8776" y="611"/>
                  </a:cubicBezTo>
                  <a:cubicBezTo>
                    <a:pt x="8744" y="514"/>
                    <a:pt x="8744" y="450"/>
                    <a:pt x="8744" y="450"/>
                  </a:cubicBezTo>
                  <a:cubicBezTo>
                    <a:pt x="8744" y="354"/>
                    <a:pt x="8648" y="257"/>
                    <a:pt x="8519" y="225"/>
                  </a:cubicBezTo>
                  <a:cubicBezTo>
                    <a:pt x="8519" y="225"/>
                    <a:pt x="7137" y="0"/>
                    <a:pt x="5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62"/>
            <p:cNvSpPr/>
            <p:nvPr/>
          </p:nvSpPr>
          <p:spPr>
            <a:xfrm>
              <a:off x="2414900" y="2812075"/>
              <a:ext cx="12900" cy="42625"/>
            </a:xfrm>
            <a:custGeom>
              <a:avLst/>
              <a:gdLst/>
              <a:ahLst/>
              <a:cxnLst/>
              <a:rect l="l" t="t" r="r" b="b"/>
              <a:pathLst>
                <a:path w="516" h="1705" extrusionOk="0">
                  <a:moveTo>
                    <a:pt x="194" y="1"/>
                  </a:moveTo>
                  <a:cubicBezTo>
                    <a:pt x="65" y="33"/>
                    <a:pt x="1" y="419"/>
                    <a:pt x="33" y="869"/>
                  </a:cubicBezTo>
                  <a:cubicBezTo>
                    <a:pt x="65" y="1351"/>
                    <a:pt x="194" y="1704"/>
                    <a:pt x="322" y="1704"/>
                  </a:cubicBezTo>
                  <a:cubicBezTo>
                    <a:pt x="451" y="1672"/>
                    <a:pt x="515" y="1287"/>
                    <a:pt x="483" y="837"/>
                  </a:cubicBezTo>
                  <a:cubicBezTo>
                    <a:pt x="451" y="387"/>
                    <a:pt x="322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62"/>
            <p:cNvSpPr/>
            <p:nvPr/>
          </p:nvSpPr>
          <p:spPr>
            <a:xfrm>
              <a:off x="2047650" y="2005300"/>
              <a:ext cx="213800" cy="665375"/>
            </a:xfrm>
            <a:custGeom>
              <a:avLst/>
              <a:gdLst/>
              <a:ahLst/>
              <a:cxnLst/>
              <a:rect l="l" t="t" r="r" b="b"/>
              <a:pathLst>
                <a:path w="8552" h="26615" extrusionOk="0">
                  <a:moveTo>
                    <a:pt x="3933" y="1"/>
                  </a:moveTo>
                  <a:cubicBezTo>
                    <a:pt x="3662" y="1"/>
                    <a:pt x="3472" y="320"/>
                    <a:pt x="3472" y="320"/>
                  </a:cubicBezTo>
                  <a:lnTo>
                    <a:pt x="3858" y="2795"/>
                  </a:lnTo>
                  <a:cubicBezTo>
                    <a:pt x="3858" y="2795"/>
                    <a:pt x="2733" y="417"/>
                    <a:pt x="2315" y="159"/>
                  </a:cubicBezTo>
                  <a:cubicBezTo>
                    <a:pt x="2178" y="85"/>
                    <a:pt x="2061" y="55"/>
                    <a:pt x="1960" y="55"/>
                  </a:cubicBezTo>
                  <a:cubicBezTo>
                    <a:pt x="1541" y="55"/>
                    <a:pt x="1415" y="577"/>
                    <a:pt x="1415" y="577"/>
                  </a:cubicBezTo>
                  <a:lnTo>
                    <a:pt x="2830" y="3824"/>
                  </a:lnTo>
                  <a:cubicBezTo>
                    <a:pt x="2830" y="3824"/>
                    <a:pt x="1640" y="1574"/>
                    <a:pt x="1126" y="1445"/>
                  </a:cubicBezTo>
                  <a:cubicBezTo>
                    <a:pt x="1081" y="1434"/>
                    <a:pt x="1041" y="1429"/>
                    <a:pt x="1004" y="1429"/>
                  </a:cubicBezTo>
                  <a:cubicBezTo>
                    <a:pt x="617" y="1429"/>
                    <a:pt x="644" y="1992"/>
                    <a:pt x="644" y="1992"/>
                  </a:cubicBezTo>
                  <a:lnTo>
                    <a:pt x="2058" y="4853"/>
                  </a:lnTo>
                  <a:cubicBezTo>
                    <a:pt x="2058" y="4853"/>
                    <a:pt x="1544" y="4081"/>
                    <a:pt x="1029" y="3695"/>
                  </a:cubicBezTo>
                  <a:cubicBezTo>
                    <a:pt x="893" y="3593"/>
                    <a:pt x="777" y="3552"/>
                    <a:pt x="684" y="3552"/>
                  </a:cubicBezTo>
                  <a:cubicBezTo>
                    <a:pt x="427" y="3552"/>
                    <a:pt x="350" y="3869"/>
                    <a:pt x="515" y="4081"/>
                  </a:cubicBezTo>
                  <a:cubicBezTo>
                    <a:pt x="708" y="4338"/>
                    <a:pt x="3215" y="7971"/>
                    <a:pt x="3215" y="7971"/>
                  </a:cubicBezTo>
                  <a:cubicBezTo>
                    <a:pt x="3215" y="7971"/>
                    <a:pt x="1" y="18450"/>
                    <a:pt x="1" y="20153"/>
                  </a:cubicBezTo>
                  <a:cubicBezTo>
                    <a:pt x="1" y="21825"/>
                    <a:pt x="901" y="26614"/>
                    <a:pt x="901" y="26614"/>
                  </a:cubicBezTo>
                  <a:lnTo>
                    <a:pt x="5433" y="26100"/>
                  </a:lnTo>
                  <a:lnTo>
                    <a:pt x="4790" y="20411"/>
                  </a:lnTo>
                  <a:lnTo>
                    <a:pt x="5433" y="7971"/>
                  </a:lnTo>
                  <a:cubicBezTo>
                    <a:pt x="5433" y="7971"/>
                    <a:pt x="6333" y="6653"/>
                    <a:pt x="6719" y="6267"/>
                  </a:cubicBezTo>
                  <a:cubicBezTo>
                    <a:pt x="6976" y="6010"/>
                    <a:pt x="7812" y="5303"/>
                    <a:pt x="8294" y="4917"/>
                  </a:cubicBezTo>
                  <a:cubicBezTo>
                    <a:pt x="8519" y="4724"/>
                    <a:pt x="8551" y="4403"/>
                    <a:pt x="8423" y="4178"/>
                  </a:cubicBezTo>
                  <a:cubicBezTo>
                    <a:pt x="8309" y="3973"/>
                    <a:pt x="8114" y="3865"/>
                    <a:pt x="7908" y="3865"/>
                  </a:cubicBezTo>
                  <a:cubicBezTo>
                    <a:pt x="7823" y="3865"/>
                    <a:pt x="7736" y="3883"/>
                    <a:pt x="7651" y="3920"/>
                  </a:cubicBezTo>
                  <a:lnTo>
                    <a:pt x="5819" y="4853"/>
                  </a:lnTo>
                  <a:cubicBezTo>
                    <a:pt x="5819" y="4853"/>
                    <a:pt x="4758" y="1092"/>
                    <a:pt x="4533" y="577"/>
                  </a:cubicBezTo>
                  <a:cubicBezTo>
                    <a:pt x="4318" y="135"/>
                    <a:pt x="4108" y="1"/>
                    <a:pt x="3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62"/>
            <p:cNvSpPr/>
            <p:nvPr/>
          </p:nvSpPr>
          <p:spPr>
            <a:xfrm>
              <a:off x="2047650" y="2204550"/>
              <a:ext cx="80400" cy="466125"/>
            </a:xfrm>
            <a:custGeom>
              <a:avLst/>
              <a:gdLst/>
              <a:ahLst/>
              <a:cxnLst/>
              <a:rect l="l" t="t" r="r" b="b"/>
              <a:pathLst>
                <a:path w="3216" h="18645" extrusionOk="0">
                  <a:moveTo>
                    <a:pt x="3215" y="1"/>
                  </a:moveTo>
                  <a:cubicBezTo>
                    <a:pt x="3215" y="1"/>
                    <a:pt x="1" y="10480"/>
                    <a:pt x="1" y="12183"/>
                  </a:cubicBezTo>
                  <a:cubicBezTo>
                    <a:pt x="1" y="13855"/>
                    <a:pt x="901" y="18644"/>
                    <a:pt x="901" y="18644"/>
                  </a:cubicBezTo>
                  <a:lnTo>
                    <a:pt x="2090" y="18516"/>
                  </a:lnTo>
                  <a:cubicBezTo>
                    <a:pt x="2090" y="17134"/>
                    <a:pt x="2058" y="15848"/>
                    <a:pt x="2026" y="14948"/>
                  </a:cubicBezTo>
                  <a:cubicBezTo>
                    <a:pt x="1865" y="11541"/>
                    <a:pt x="3215" y="1"/>
                    <a:pt x="3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62"/>
            <p:cNvSpPr/>
            <p:nvPr/>
          </p:nvSpPr>
          <p:spPr>
            <a:xfrm>
              <a:off x="2054100" y="2240725"/>
              <a:ext cx="69925" cy="289325"/>
            </a:xfrm>
            <a:custGeom>
              <a:avLst/>
              <a:gdLst/>
              <a:ahLst/>
              <a:cxnLst/>
              <a:rect l="l" t="t" r="r" b="b"/>
              <a:pathLst>
                <a:path w="2797" h="11573" extrusionOk="0">
                  <a:moveTo>
                    <a:pt x="2797" y="0"/>
                  </a:moveTo>
                  <a:lnTo>
                    <a:pt x="2797" y="0"/>
                  </a:lnTo>
                  <a:cubicBezTo>
                    <a:pt x="2572" y="804"/>
                    <a:pt x="2250" y="1864"/>
                    <a:pt x="1897" y="3022"/>
                  </a:cubicBezTo>
                  <a:cubicBezTo>
                    <a:pt x="1222" y="5433"/>
                    <a:pt x="450" y="8229"/>
                    <a:pt x="129" y="9772"/>
                  </a:cubicBezTo>
                  <a:cubicBezTo>
                    <a:pt x="32" y="10222"/>
                    <a:pt x="0" y="10543"/>
                    <a:pt x="0" y="10736"/>
                  </a:cubicBezTo>
                  <a:cubicBezTo>
                    <a:pt x="0" y="10961"/>
                    <a:pt x="0" y="11219"/>
                    <a:pt x="32" y="11572"/>
                  </a:cubicBezTo>
                  <a:cubicBezTo>
                    <a:pt x="257" y="11508"/>
                    <a:pt x="482" y="11476"/>
                    <a:pt x="739" y="11444"/>
                  </a:cubicBezTo>
                  <a:cubicBezTo>
                    <a:pt x="804" y="11411"/>
                    <a:pt x="868" y="11379"/>
                    <a:pt x="964" y="11347"/>
                  </a:cubicBezTo>
                  <a:cubicBezTo>
                    <a:pt x="1222" y="11283"/>
                    <a:pt x="1511" y="11186"/>
                    <a:pt x="1800" y="11154"/>
                  </a:cubicBezTo>
                  <a:cubicBezTo>
                    <a:pt x="1961" y="7747"/>
                    <a:pt x="2507" y="2540"/>
                    <a:pt x="2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62"/>
            <p:cNvSpPr/>
            <p:nvPr/>
          </p:nvSpPr>
          <p:spPr>
            <a:xfrm>
              <a:off x="2040425" y="1998825"/>
              <a:ext cx="226650" cy="679075"/>
            </a:xfrm>
            <a:custGeom>
              <a:avLst/>
              <a:gdLst/>
              <a:ahLst/>
              <a:cxnLst/>
              <a:rect l="l" t="t" r="r" b="b"/>
              <a:pathLst>
                <a:path w="9066" h="27163" extrusionOk="0">
                  <a:moveTo>
                    <a:pt x="4211" y="515"/>
                  </a:moveTo>
                  <a:cubicBezTo>
                    <a:pt x="4244" y="515"/>
                    <a:pt x="4276" y="515"/>
                    <a:pt x="4340" y="579"/>
                  </a:cubicBezTo>
                  <a:cubicBezTo>
                    <a:pt x="4372" y="643"/>
                    <a:pt x="4469" y="740"/>
                    <a:pt x="4565" y="965"/>
                  </a:cubicBezTo>
                  <a:cubicBezTo>
                    <a:pt x="4597" y="997"/>
                    <a:pt x="4629" y="1094"/>
                    <a:pt x="4694" y="1254"/>
                  </a:cubicBezTo>
                  <a:cubicBezTo>
                    <a:pt x="4854" y="1769"/>
                    <a:pt x="5144" y="2765"/>
                    <a:pt x="5401" y="3601"/>
                  </a:cubicBezTo>
                  <a:cubicBezTo>
                    <a:pt x="5658" y="4469"/>
                    <a:pt x="5851" y="5176"/>
                    <a:pt x="5851" y="5176"/>
                  </a:cubicBezTo>
                  <a:cubicBezTo>
                    <a:pt x="5883" y="5272"/>
                    <a:pt x="5915" y="5337"/>
                    <a:pt x="6012" y="5369"/>
                  </a:cubicBezTo>
                  <a:cubicBezTo>
                    <a:pt x="6038" y="5382"/>
                    <a:pt x="6065" y="5390"/>
                    <a:pt x="6094" y="5390"/>
                  </a:cubicBezTo>
                  <a:cubicBezTo>
                    <a:pt x="6135" y="5390"/>
                    <a:pt x="6180" y="5374"/>
                    <a:pt x="6237" y="5337"/>
                  </a:cubicBezTo>
                  <a:lnTo>
                    <a:pt x="8069" y="4437"/>
                  </a:lnTo>
                  <a:lnTo>
                    <a:pt x="8197" y="4404"/>
                  </a:lnTo>
                  <a:cubicBezTo>
                    <a:pt x="8326" y="4404"/>
                    <a:pt x="8422" y="4469"/>
                    <a:pt x="8487" y="4565"/>
                  </a:cubicBezTo>
                  <a:cubicBezTo>
                    <a:pt x="8519" y="4597"/>
                    <a:pt x="8519" y="4662"/>
                    <a:pt x="8519" y="4726"/>
                  </a:cubicBezTo>
                  <a:cubicBezTo>
                    <a:pt x="8519" y="4822"/>
                    <a:pt x="8487" y="4887"/>
                    <a:pt x="8422" y="4951"/>
                  </a:cubicBezTo>
                  <a:cubicBezTo>
                    <a:pt x="8165" y="5176"/>
                    <a:pt x="7844" y="5433"/>
                    <a:pt x="7555" y="5690"/>
                  </a:cubicBezTo>
                  <a:cubicBezTo>
                    <a:pt x="7233" y="5947"/>
                    <a:pt x="6976" y="6204"/>
                    <a:pt x="6815" y="6333"/>
                  </a:cubicBezTo>
                  <a:cubicBezTo>
                    <a:pt x="6590" y="6558"/>
                    <a:pt x="6269" y="6976"/>
                    <a:pt x="6012" y="7362"/>
                  </a:cubicBezTo>
                  <a:cubicBezTo>
                    <a:pt x="5722" y="7747"/>
                    <a:pt x="5497" y="8069"/>
                    <a:pt x="5497" y="8069"/>
                  </a:cubicBezTo>
                  <a:cubicBezTo>
                    <a:pt x="5465" y="8101"/>
                    <a:pt x="5465" y="8165"/>
                    <a:pt x="5465" y="8197"/>
                  </a:cubicBezTo>
                  <a:lnTo>
                    <a:pt x="4790" y="20670"/>
                  </a:lnTo>
                  <a:lnTo>
                    <a:pt x="4790" y="20702"/>
                  </a:lnTo>
                  <a:lnTo>
                    <a:pt x="5433" y="26134"/>
                  </a:lnTo>
                  <a:lnTo>
                    <a:pt x="1401" y="26589"/>
                  </a:lnTo>
                  <a:lnTo>
                    <a:pt x="1401" y="26589"/>
                  </a:lnTo>
                  <a:cubicBezTo>
                    <a:pt x="1377" y="26455"/>
                    <a:pt x="1348" y="26276"/>
                    <a:pt x="1318" y="26070"/>
                  </a:cubicBezTo>
                  <a:cubicBezTo>
                    <a:pt x="1190" y="25363"/>
                    <a:pt x="997" y="24238"/>
                    <a:pt x="836" y="23145"/>
                  </a:cubicBezTo>
                  <a:cubicBezTo>
                    <a:pt x="676" y="22084"/>
                    <a:pt x="547" y="20991"/>
                    <a:pt x="547" y="20412"/>
                  </a:cubicBezTo>
                  <a:cubicBezTo>
                    <a:pt x="547" y="20219"/>
                    <a:pt x="579" y="19898"/>
                    <a:pt x="676" y="19448"/>
                  </a:cubicBezTo>
                  <a:cubicBezTo>
                    <a:pt x="997" y="17905"/>
                    <a:pt x="1769" y="15109"/>
                    <a:pt x="2444" y="12698"/>
                  </a:cubicBezTo>
                  <a:cubicBezTo>
                    <a:pt x="2797" y="11508"/>
                    <a:pt x="3119" y="10415"/>
                    <a:pt x="3376" y="9612"/>
                  </a:cubicBezTo>
                  <a:cubicBezTo>
                    <a:pt x="3601" y="8808"/>
                    <a:pt x="3761" y="8294"/>
                    <a:pt x="3761" y="8294"/>
                  </a:cubicBezTo>
                  <a:cubicBezTo>
                    <a:pt x="3794" y="8230"/>
                    <a:pt x="3794" y="8133"/>
                    <a:pt x="3729" y="8069"/>
                  </a:cubicBezTo>
                  <a:cubicBezTo>
                    <a:pt x="3729" y="8069"/>
                    <a:pt x="3119" y="7169"/>
                    <a:pt x="2444" y="6237"/>
                  </a:cubicBezTo>
                  <a:cubicBezTo>
                    <a:pt x="2122" y="5754"/>
                    <a:pt x="1801" y="5272"/>
                    <a:pt x="1511" y="4887"/>
                  </a:cubicBezTo>
                  <a:cubicBezTo>
                    <a:pt x="1383" y="4726"/>
                    <a:pt x="1286" y="4533"/>
                    <a:pt x="1190" y="4437"/>
                  </a:cubicBezTo>
                  <a:cubicBezTo>
                    <a:pt x="1093" y="4308"/>
                    <a:pt x="1029" y="4212"/>
                    <a:pt x="997" y="4179"/>
                  </a:cubicBezTo>
                  <a:lnTo>
                    <a:pt x="965" y="4083"/>
                  </a:lnTo>
                  <a:cubicBezTo>
                    <a:pt x="997" y="4083"/>
                    <a:pt x="1061" y="4083"/>
                    <a:pt x="1158" y="4147"/>
                  </a:cubicBezTo>
                  <a:cubicBezTo>
                    <a:pt x="1383" y="4340"/>
                    <a:pt x="1640" y="4597"/>
                    <a:pt x="1801" y="4854"/>
                  </a:cubicBezTo>
                  <a:cubicBezTo>
                    <a:pt x="1897" y="4951"/>
                    <a:pt x="1994" y="5079"/>
                    <a:pt x="2026" y="5144"/>
                  </a:cubicBezTo>
                  <a:lnTo>
                    <a:pt x="2090" y="5240"/>
                  </a:lnTo>
                  <a:lnTo>
                    <a:pt x="2122" y="5272"/>
                  </a:lnTo>
                  <a:cubicBezTo>
                    <a:pt x="2184" y="5335"/>
                    <a:pt x="2260" y="5370"/>
                    <a:pt x="2340" y="5370"/>
                  </a:cubicBezTo>
                  <a:cubicBezTo>
                    <a:pt x="2385" y="5370"/>
                    <a:pt x="2430" y="5359"/>
                    <a:pt x="2476" y="5337"/>
                  </a:cubicBezTo>
                  <a:cubicBezTo>
                    <a:pt x="2604" y="5272"/>
                    <a:pt x="2636" y="5112"/>
                    <a:pt x="2572" y="4983"/>
                  </a:cubicBezTo>
                  <a:lnTo>
                    <a:pt x="2560" y="4959"/>
                  </a:lnTo>
                  <a:lnTo>
                    <a:pt x="2560" y="4959"/>
                  </a:lnTo>
                  <a:lnTo>
                    <a:pt x="2572" y="4951"/>
                  </a:lnTo>
                  <a:cubicBezTo>
                    <a:pt x="2572" y="4951"/>
                    <a:pt x="2553" y="4922"/>
                    <a:pt x="2517" y="4873"/>
                  </a:cubicBezTo>
                  <a:lnTo>
                    <a:pt x="2517" y="4873"/>
                  </a:lnTo>
                  <a:lnTo>
                    <a:pt x="1190" y="2219"/>
                  </a:lnTo>
                  <a:lnTo>
                    <a:pt x="1190" y="2219"/>
                  </a:lnTo>
                  <a:cubicBezTo>
                    <a:pt x="1191" y="2167"/>
                    <a:pt x="1197" y="2076"/>
                    <a:pt x="1222" y="2026"/>
                  </a:cubicBezTo>
                  <a:lnTo>
                    <a:pt x="1254" y="1961"/>
                  </a:lnTo>
                  <a:lnTo>
                    <a:pt x="1351" y="1961"/>
                  </a:lnTo>
                  <a:cubicBezTo>
                    <a:pt x="1351" y="1961"/>
                    <a:pt x="1415" y="1994"/>
                    <a:pt x="1479" y="2058"/>
                  </a:cubicBezTo>
                  <a:cubicBezTo>
                    <a:pt x="1736" y="2283"/>
                    <a:pt x="2090" y="2829"/>
                    <a:pt x="2379" y="3311"/>
                  </a:cubicBezTo>
                  <a:cubicBezTo>
                    <a:pt x="2540" y="3536"/>
                    <a:pt x="2669" y="3762"/>
                    <a:pt x="2733" y="3922"/>
                  </a:cubicBezTo>
                  <a:cubicBezTo>
                    <a:pt x="2829" y="4083"/>
                    <a:pt x="2894" y="4212"/>
                    <a:pt x="2894" y="4212"/>
                  </a:cubicBezTo>
                  <a:cubicBezTo>
                    <a:pt x="2936" y="4297"/>
                    <a:pt x="3022" y="4340"/>
                    <a:pt x="3113" y="4340"/>
                  </a:cubicBezTo>
                  <a:cubicBezTo>
                    <a:pt x="3158" y="4340"/>
                    <a:pt x="3204" y="4329"/>
                    <a:pt x="3247" y="4308"/>
                  </a:cubicBezTo>
                  <a:cubicBezTo>
                    <a:pt x="3376" y="4244"/>
                    <a:pt x="3440" y="4083"/>
                    <a:pt x="3376" y="3954"/>
                  </a:cubicBezTo>
                  <a:lnTo>
                    <a:pt x="1993" y="811"/>
                  </a:lnTo>
                  <a:lnTo>
                    <a:pt x="1993" y="811"/>
                  </a:lnTo>
                  <a:cubicBezTo>
                    <a:pt x="2008" y="775"/>
                    <a:pt x="2030" y="735"/>
                    <a:pt x="2058" y="708"/>
                  </a:cubicBezTo>
                  <a:lnTo>
                    <a:pt x="2122" y="611"/>
                  </a:lnTo>
                  <a:lnTo>
                    <a:pt x="2251" y="579"/>
                  </a:lnTo>
                  <a:cubicBezTo>
                    <a:pt x="2283" y="579"/>
                    <a:pt x="2347" y="611"/>
                    <a:pt x="2476" y="676"/>
                  </a:cubicBezTo>
                  <a:cubicBezTo>
                    <a:pt x="2476" y="676"/>
                    <a:pt x="2540" y="740"/>
                    <a:pt x="2604" y="804"/>
                  </a:cubicBezTo>
                  <a:cubicBezTo>
                    <a:pt x="2829" y="1094"/>
                    <a:pt x="3151" y="1704"/>
                    <a:pt x="3440" y="2186"/>
                  </a:cubicBezTo>
                  <a:cubicBezTo>
                    <a:pt x="3569" y="2476"/>
                    <a:pt x="3697" y="2701"/>
                    <a:pt x="3794" y="2861"/>
                  </a:cubicBezTo>
                  <a:cubicBezTo>
                    <a:pt x="3858" y="3054"/>
                    <a:pt x="3922" y="3151"/>
                    <a:pt x="3922" y="3151"/>
                  </a:cubicBezTo>
                  <a:cubicBezTo>
                    <a:pt x="3969" y="3245"/>
                    <a:pt x="4051" y="3305"/>
                    <a:pt x="4142" y="3305"/>
                  </a:cubicBezTo>
                  <a:cubicBezTo>
                    <a:pt x="4175" y="3305"/>
                    <a:pt x="4209" y="3297"/>
                    <a:pt x="4244" y="3279"/>
                  </a:cubicBezTo>
                  <a:cubicBezTo>
                    <a:pt x="4372" y="3247"/>
                    <a:pt x="4437" y="3119"/>
                    <a:pt x="4437" y="2990"/>
                  </a:cubicBezTo>
                  <a:lnTo>
                    <a:pt x="4064" y="633"/>
                  </a:lnTo>
                  <a:lnTo>
                    <a:pt x="4064" y="633"/>
                  </a:lnTo>
                  <a:cubicBezTo>
                    <a:pt x="4070" y="625"/>
                    <a:pt x="4077" y="618"/>
                    <a:pt x="4083" y="611"/>
                  </a:cubicBezTo>
                  <a:cubicBezTo>
                    <a:pt x="4147" y="547"/>
                    <a:pt x="4211" y="515"/>
                    <a:pt x="4211" y="515"/>
                  </a:cubicBezTo>
                  <a:close/>
                  <a:moveTo>
                    <a:pt x="4211" y="1"/>
                  </a:moveTo>
                  <a:cubicBezTo>
                    <a:pt x="3986" y="1"/>
                    <a:pt x="3826" y="129"/>
                    <a:pt x="3697" y="226"/>
                  </a:cubicBezTo>
                  <a:cubicBezTo>
                    <a:pt x="3601" y="322"/>
                    <a:pt x="3536" y="418"/>
                    <a:pt x="3536" y="451"/>
                  </a:cubicBezTo>
                  <a:cubicBezTo>
                    <a:pt x="3504" y="483"/>
                    <a:pt x="3504" y="547"/>
                    <a:pt x="3504" y="611"/>
                  </a:cubicBezTo>
                  <a:lnTo>
                    <a:pt x="3638" y="1468"/>
                  </a:lnTo>
                  <a:lnTo>
                    <a:pt x="3638" y="1468"/>
                  </a:lnTo>
                  <a:cubicBezTo>
                    <a:pt x="3508" y="1228"/>
                    <a:pt x="3368" y="998"/>
                    <a:pt x="3247" y="804"/>
                  </a:cubicBezTo>
                  <a:cubicBezTo>
                    <a:pt x="3151" y="643"/>
                    <a:pt x="3086" y="547"/>
                    <a:pt x="2990" y="451"/>
                  </a:cubicBezTo>
                  <a:cubicBezTo>
                    <a:pt x="2926" y="354"/>
                    <a:pt x="2829" y="258"/>
                    <a:pt x="2733" y="193"/>
                  </a:cubicBezTo>
                  <a:cubicBezTo>
                    <a:pt x="2572" y="97"/>
                    <a:pt x="2411" y="65"/>
                    <a:pt x="2251" y="65"/>
                  </a:cubicBezTo>
                  <a:cubicBezTo>
                    <a:pt x="2090" y="65"/>
                    <a:pt x="1929" y="97"/>
                    <a:pt x="1833" y="193"/>
                  </a:cubicBezTo>
                  <a:cubicBezTo>
                    <a:pt x="1672" y="290"/>
                    <a:pt x="1576" y="451"/>
                    <a:pt x="1511" y="547"/>
                  </a:cubicBezTo>
                  <a:cubicBezTo>
                    <a:pt x="1479" y="676"/>
                    <a:pt x="1447" y="772"/>
                    <a:pt x="1447" y="772"/>
                  </a:cubicBezTo>
                  <a:cubicBezTo>
                    <a:pt x="1415" y="836"/>
                    <a:pt x="1447" y="901"/>
                    <a:pt x="1447" y="933"/>
                  </a:cubicBezTo>
                  <a:lnTo>
                    <a:pt x="1729" y="1565"/>
                  </a:lnTo>
                  <a:lnTo>
                    <a:pt x="1729" y="1565"/>
                  </a:lnTo>
                  <a:cubicBezTo>
                    <a:pt x="1646" y="1509"/>
                    <a:pt x="1571" y="1470"/>
                    <a:pt x="1479" y="1447"/>
                  </a:cubicBezTo>
                  <a:cubicBezTo>
                    <a:pt x="1415" y="1415"/>
                    <a:pt x="1351" y="1415"/>
                    <a:pt x="1286" y="1415"/>
                  </a:cubicBezTo>
                  <a:cubicBezTo>
                    <a:pt x="1158" y="1415"/>
                    <a:pt x="997" y="1479"/>
                    <a:pt x="901" y="1544"/>
                  </a:cubicBezTo>
                  <a:cubicBezTo>
                    <a:pt x="772" y="1704"/>
                    <a:pt x="708" y="1833"/>
                    <a:pt x="676" y="1961"/>
                  </a:cubicBezTo>
                  <a:cubicBezTo>
                    <a:pt x="643" y="2090"/>
                    <a:pt x="643" y="2219"/>
                    <a:pt x="643" y="2251"/>
                  </a:cubicBezTo>
                  <a:lnTo>
                    <a:pt x="643" y="2283"/>
                  </a:lnTo>
                  <a:lnTo>
                    <a:pt x="676" y="2379"/>
                  </a:lnTo>
                  <a:lnTo>
                    <a:pt x="1299" y="3613"/>
                  </a:lnTo>
                  <a:lnTo>
                    <a:pt x="1299" y="3613"/>
                  </a:lnTo>
                  <a:cubicBezTo>
                    <a:pt x="1195" y="3562"/>
                    <a:pt x="1087" y="3536"/>
                    <a:pt x="965" y="3536"/>
                  </a:cubicBezTo>
                  <a:cubicBezTo>
                    <a:pt x="804" y="3536"/>
                    <a:pt x="643" y="3601"/>
                    <a:pt x="579" y="3729"/>
                  </a:cubicBezTo>
                  <a:cubicBezTo>
                    <a:pt x="483" y="3826"/>
                    <a:pt x="451" y="3954"/>
                    <a:pt x="451" y="4083"/>
                  </a:cubicBezTo>
                  <a:cubicBezTo>
                    <a:pt x="451" y="4244"/>
                    <a:pt x="483" y="4372"/>
                    <a:pt x="579" y="4501"/>
                  </a:cubicBezTo>
                  <a:cubicBezTo>
                    <a:pt x="611" y="4533"/>
                    <a:pt x="676" y="4597"/>
                    <a:pt x="740" y="4726"/>
                  </a:cubicBezTo>
                  <a:cubicBezTo>
                    <a:pt x="1061" y="5176"/>
                    <a:pt x="1704" y="6076"/>
                    <a:pt x="2251" y="6880"/>
                  </a:cubicBezTo>
                  <a:cubicBezTo>
                    <a:pt x="2694" y="7496"/>
                    <a:pt x="3063" y="8037"/>
                    <a:pt x="3210" y="8255"/>
                  </a:cubicBezTo>
                  <a:lnTo>
                    <a:pt x="3210" y="8255"/>
                  </a:lnTo>
                  <a:cubicBezTo>
                    <a:pt x="3044" y="8804"/>
                    <a:pt x="2342" y="11127"/>
                    <a:pt x="1640" y="13598"/>
                  </a:cubicBezTo>
                  <a:cubicBezTo>
                    <a:pt x="1222" y="15012"/>
                    <a:pt x="836" y="16491"/>
                    <a:pt x="515" y="17712"/>
                  </a:cubicBezTo>
                  <a:cubicBezTo>
                    <a:pt x="354" y="18323"/>
                    <a:pt x="226" y="18902"/>
                    <a:pt x="161" y="19352"/>
                  </a:cubicBezTo>
                  <a:cubicBezTo>
                    <a:pt x="65" y="19802"/>
                    <a:pt x="1" y="20155"/>
                    <a:pt x="1" y="20412"/>
                  </a:cubicBezTo>
                  <a:cubicBezTo>
                    <a:pt x="1" y="21280"/>
                    <a:pt x="226" y="22887"/>
                    <a:pt x="451" y="24302"/>
                  </a:cubicBezTo>
                  <a:cubicBezTo>
                    <a:pt x="676" y="25716"/>
                    <a:pt x="933" y="26938"/>
                    <a:pt x="933" y="26938"/>
                  </a:cubicBezTo>
                  <a:cubicBezTo>
                    <a:pt x="933" y="27066"/>
                    <a:pt x="1061" y="27163"/>
                    <a:pt x="1222" y="27163"/>
                  </a:cubicBezTo>
                  <a:lnTo>
                    <a:pt x="5754" y="26616"/>
                  </a:lnTo>
                  <a:cubicBezTo>
                    <a:pt x="5819" y="26616"/>
                    <a:pt x="5883" y="26584"/>
                    <a:pt x="5915" y="26520"/>
                  </a:cubicBezTo>
                  <a:cubicBezTo>
                    <a:pt x="5979" y="26488"/>
                    <a:pt x="5979" y="26391"/>
                    <a:pt x="5979" y="26327"/>
                  </a:cubicBezTo>
                  <a:lnTo>
                    <a:pt x="5337" y="20670"/>
                  </a:lnTo>
                  <a:lnTo>
                    <a:pt x="5973" y="8353"/>
                  </a:lnTo>
                  <a:lnTo>
                    <a:pt x="5973" y="8353"/>
                  </a:lnTo>
                  <a:cubicBezTo>
                    <a:pt x="6039" y="8258"/>
                    <a:pt x="6224" y="7991"/>
                    <a:pt x="6429" y="7683"/>
                  </a:cubicBezTo>
                  <a:cubicBezTo>
                    <a:pt x="6719" y="7330"/>
                    <a:pt x="7040" y="6880"/>
                    <a:pt x="7201" y="6719"/>
                  </a:cubicBezTo>
                  <a:cubicBezTo>
                    <a:pt x="7329" y="6590"/>
                    <a:pt x="7587" y="6365"/>
                    <a:pt x="7876" y="6108"/>
                  </a:cubicBezTo>
                  <a:cubicBezTo>
                    <a:pt x="8197" y="5851"/>
                    <a:pt x="8519" y="5562"/>
                    <a:pt x="8744" y="5369"/>
                  </a:cubicBezTo>
                  <a:cubicBezTo>
                    <a:pt x="8969" y="5208"/>
                    <a:pt x="9065" y="4951"/>
                    <a:pt x="9065" y="4726"/>
                  </a:cubicBezTo>
                  <a:cubicBezTo>
                    <a:pt x="9065" y="4565"/>
                    <a:pt x="9033" y="4437"/>
                    <a:pt x="8937" y="4308"/>
                  </a:cubicBezTo>
                  <a:cubicBezTo>
                    <a:pt x="8776" y="4019"/>
                    <a:pt x="8487" y="3858"/>
                    <a:pt x="8197" y="3858"/>
                  </a:cubicBezTo>
                  <a:cubicBezTo>
                    <a:pt x="8069" y="3858"/>
                    <a:pt x="7940" y="3890"/>
                    <a:pt x="7812" y="3954"/>
                  </a:cubicBezTo>
                  <a:lnTo>
                    <a:pt x="6279" y="4734"/>
                  </a:lnTo>
                  <a:lnTo>
                    <a:pt x="6279" y="4734"/>
                  </a:lnTo>
                  <a:cubicBezTo>
                    <a:pt x="6179" y="4376"/>
                    <a:pt x="6006" y="3751"/>
                    <a:pt x="5819" y="3086"/>
                  </a:cubicBezTo>
                  <a:cubicBezTo>
                    <a:pt x="5658" y="2604"/>
                    <a:pt x="5497" y="2058"/>
                    <a:pt x="5369" y="1640"/>
                  </a:cubicBezTo>
                  <a:cubicBezTo>
                    <a:pt x="5304" y="1415"/>
                    <a:pt x="5240" y="1254"/>
                    <a:pt x="5176" y="1094"/>
                  </a:cubicBezTo>
                  <a:cubicBezTo>
                    <a:pt x="5144" y="933"/>
                    <a:pt x="5079" y="804"/>
                    <a:pt x="5047" y="708"/>
                  </a:cubicBezTo>
                  <a:cubicBezTo>
                    <a:pt x="4951" y="483"/>
                    <a:pt x="4822" y="322"/>
                    <a:pt x="4694" y="193"/>
                  </a:cubicBezTo>
                  <a:cubicBezTo>
                    <a:pt x="4533" y="65"/>
                    <a:pt x="4372" y="1"/>
                    <a:pt x="4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62"/>
            <p:cNvSpPr/>
            <p:nvPr/>
          </p:nvSpPr>
          <p:spPr>
            <a:xfrm>
              <a:off x="2352225" y="3549925"/>
              <a:ext cx="682300" cy="202825"/>
            </a:xfrm>
            <a:custGeom>
              <a:avLst/>
              <a:gdLst/>
              <a:ahLst/>
              <a:cxnLst/>
              <a:rect l="l" t="t" r="r" b="b"/>
              <a:pathLst>
                <a:path w="27292" h="8113" extrusionOk="0">
                  <a:moveTo>
                    <a:pt x="22580" y="1"/>
                  </a:moveTo>
                  <a:cubicBezTo>
                    <a:pt x="22419" y="1"/>
                    <a:pt x="22266" y="71"/>
                    <a:pt x="22148" y="188"/>
                  </a:cubicBezTo>
                  <a:cubicBezTo>
                    <a:pt x="21698" y="638"/>
                    <a:pt x="20959" y="1410"/>
                    <a:pt x="20669" y="1667"/>
                  </a:cubicBezTo>
                  <a:cubicBezTo>
                    <a:pt x="20252" y="2021"/>
                    <a:pt x="18901" y="2856"/>
                    <a:pt x="18901" y="2856"/>
                  </a:cubicBezTo>
                  <a:lnTo>
                    <a:pt x="3536" y="2278"/>
                  </a:lnTo>
                  <a:lnTo>
                    <a:pt x="804" y="1667"/>
                  </a:lnTo>
                  <a:lnTo>
                    <a:pt x="1" y="6167"/>
                  </a:lnTo>
                  <a:cubicBezTo>
                    <a:pt x="1" y="6167"/>
                    <a:pt x="1061" y="7421"/>
                    <a:pt x="2733" y="7549"/>
                  </a:cubicBezTo>
                  <a:cubicBezTo>
                    <a:pt x="2763" y="7551"/>
                    <a:pt x="2798" y="7552"/>
                    <a:pt x="2836" y="7552"/>
                  </a:cubicBezTo>
                  <a:cubicBezTo>
                    <a:pt x="4921" y="7552"/>
                    <a:pt x="18741" y="5042"/>
                    <a:pt x="18741" y="5042"/>
                  </a:cubicBezTo>
                  <a:cubicBezTo>
                    <a:pt x="18741" y="5042"/>
                    <a:pt x="22212" y="7774"/>
                    <a:pt x="22470" y="7999"/>
                  </a:cubicBezTo>
                  <a:cubicBezTo>
                    <a:pt x="22545" y="8075"/>
                    <a:pt x="22644" y="8112"/>
                    <a:pt x="22735" y="8112"/>
                  </a:cubicBezTo>
                  <a:cubicBezTo>
                    <a:pt x="22955" y="8112"/>
                    <a:pt x="23137" y="7903"/>
                    <a:pt x="22887" y="7517"/>
                  </a:cubicBezTo>
                  <a:cubicBezTo>
                    <a:pt x="22534" y="6971"/>
                    <a:pt x="21795" y="6425"/>
                    <a:pt x="21794" y="6424"/>
                  </a:cubicBezTo>
                  <a:lnTo>
                    <a:pt x="21794" y="6424"/>
                  </a:lnTo>
                  <a:lnTo>
                    <a:pt x="24527" y="8032"/>
                  </a:lnTo>
                  <a:cubicBezTo>
                    <a:pt x="24527" y="8032"/>
                    <a:pt x="24552" y="8034"/>
                    <a:pt x="24593" y="8034"/>
                  </a:cubicBezTo>
                  <a:cubicBezTo>
                    <a:pt x="24767" y="8034"/>
                    <a:pt x="25216" y="7992"/>
                    <a:pt x="25138" y="7549"/>
                  </a:cubicBezTo>
                  <a:cubicBezTo>
                    <a:pt x="25041" y="7035"/>
                    <a:pt x="22856" y="5717"/>
                    <a:pt x="22855" y="5717"/>
                  </a:cubicBezTo>
                  <a:lnTo>
                    <a:pt x="22855" y="5717"/>
                  </a:lnTo>
                  <a:lnTo>
                    <a:pt x="26005" y="7324"/>
                  </a:lnTo>
                  <a:cubicBezTo>
                    <a:pt x="26005" y="7324"/>
                    <a:pt x="26809" y="7196"/>
                    <a:pt x="26455" y="6457"/>
                  </a:cubicBezTo>
                  <a:cubicBezTo>
                    <a:pt x="26263" y="6039"/>
                    <a:pt x="23980" y="4721"/>
                    <a:pt x="23980" y="4721"/>
                  </a:cubicBezTo>
                  <a:lnTo>
                    <a:pt x="23980" y="4721"/>
                  </a:lnTo>
                  <a:lnTo>
                    <a:pt x="26391" y="5267"/>
                  </a:lnTo>
                  <a:cubicBezTo>
                    <a:pt x="26391" y="5267"/>
                    <a:pt x="27291" y="4817"/>
                    <a:pt x="26198" y="4239"/>
                  </a:cubicBezTo>
                  <a:cubicBezTo>
                    <a:pt x="25716" y="3949"/>
                    <a:pt x="22019" y="2663"/>
                    <a:pt x="22019" y="2663"/>
                  </a:cubicBezTo>
                  <a:lnTo>
                    <a:pt x="23048" y="896"/>
                  </a:lnTo>
                  <a:cubicBezTo>
                    <a:pt x="23209" y="606"/>
                    <a:pt x="23145" y="285"/>
                    <a:pt x="22887" y="92"/>
                  </a:cubicBezTo>
                  <a:cubicBezTo>
                    <a:pt x="22787" y="29"/>
                    <a:pt x="22682" y="1"/>
                    <a:pt x="22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62"/>
            <p:cNvSpPr/>
            <p:nvPr/>
          </p:nvSpPr>
          <p:spPr>
            <a:xfrm>
              <a:off x="2345000" y="3543375"/>
              <a:ext cx="682275" cy="216200"/>
            </a:xfrm>
            <a:custGeom>
              <a:avLst/>
              <a:gdLst/>
              <a:ahLst/>
              <a:cxnLst/>
              <a:rect l="l" t="t" r="r" b="b"/>
              <a:pathLst>
                <a:path w="27291" h="8648" extrusionOk="0">
                  <a:moveTo>
                    <a:pt x="22855" y="547"/>
                  </a:moveTo>
                  <a:cubicBezTo>
                    <a:pt x="22919" y="547"/>
                    <a:pt x="22951" y="547"/>
                    <a:pt x="23016" y="579"/>
                  </a:cubicBezTo>
                  <a:cubicBezTo>
                    <a:pt x="23112" y="643"/>
                    <a:pt x="23176" y="740"/>
                    <a:pt x="23176" y="868"/>
                  </a:cubicBezTo>
                  <a:cubicBezTo>
                    <a:pt x="23176" y="900"/>
                    <a:pt x="23144" y="965"/>
                    <a:pt x="23112" y="1029"/>
                  </a:cubicBezTo>
                  <a:lnTo>
                    <a:pt x="22083" y="2797"/>
                  </a:lnTo>
                  <a:cubicBezTo>
                    <a:pt x="22051" y="2861"/>
                    <a:pt x="22051" y="2925"/>
                    <a:pt x="22051" y="3022"/>
                  </a:cubicBezTo>
                  <a:cubicBezTo>
                    <a:pt x="22083" y="3086"/>
                    <a:pt x="22148" y="3151"/>
                    <a:pt x="22212" y="3183"/>
                  </a:cubicBezTo>
                  <a:cubicBezTo>
                    <a:pt x="22244" y="3183"/>
                    <a:pt x="23144" y="3504"/>
                    <a:pt x="24141" y="3858"/>
                  </a:cubicBezTo>
                  <a:cubicBezTo>
                    <a:pt x="24623" y="4018"/>
                    <a:pt x="25137" y="4211"/>
                    <a:pt x="25523" y="4372"/>
                  </a:cubicBezTo>
                  <a:cubicBezTo>
                    <a:pt x="25748" y="4468"/>
                    <a:pt x="25941" y="4533"/>
                    <a:pt x="26069" y="4597"/>
                  </a:cubicBezTo>
                  <a:cubicBezTo>
                    <a:pt x="26230" y="4661"/>
                    <a:pt x="26327" y="4693"/>
                    <a:pt x="26359" y="4726"/>
                  </a:cubicBezTo>
                  <a:cubicBezTo>
                    <a:pt x="26552" y="4822"/>
                    <a:pt x="26648" y="4918"/>
                    <a:pt x="26712" y="4983"/>
                  </a:cubicBezTo>
                  <a:cubicBezTo>
                    <a:pt x="26777" y="5047"/>
                    <a:pt x="26777" y="5079"/>
                    <a:pt x="26777" y="5079"/>
                  </a:cubicBezTo>
                  <a:lnTo>
                    <a:pt x="26744" y="5143"/>
                  </a:lnTo>
                  <a:lnTo>
                    <a:pt x="26662" y="5253"/>
                  </a:lnTo>
                  <a:lnTo>
                    <a:pt x="26662" y="5253"/>
                  </a:lnTo>
                  <a:lnTo>
                    <a:pt x="24334" y="4726"/>
                  </a:lnTo>
                  <a:cubicBezTo>
                    <a:pt x="24316" y="4721"/>
                    <a:pt x="24299" y="4719"/>
                    <a:pt x="24281" y="4719"/>
                  </a:cubicBezTo>
                  <a:cubicBezTo>
                    <a:pt x="24164" y="4719"/>
                    <a:pt x="24040" y="4803"/>
                    <a:pt x="24012" y="4886"/>
                  </a:cubicBezTo>
                  <a:cubicBezTo>
                    <a:pt x="23948" y="5015"/>
                    <a:pt x="24012" y="5176"/>
                    <a:pt x="24141" y="5240"/>
                  </a:cubicBezTo>
                  <a:cubicBezTo>
                    <a:pt x="24141" y="5240"/>
                    <a:pt x="24269" y="5304"/>
                    <a:pt x="24494" y="5433"/>
                  </a:cubicBezTo>
                  <a:cubicBezTo>
                    <a:pt x="24816" y="5626"/>
                    <a:pt x="25298" y="5915"/>
                    <a:pt x="25716" y="6204"/>
                  </a:cubicBezTo>
                  <a:cubicBezTo>
                    <a:pt x="25941" y="6365"/>
                    <a:pt x="26134" y="6494"/>
                    <a:pt x="26294" y="6622"/>
                  </a:cubicBezTo>
                  <a:cubicBezTo>
                    <a:pt x="26359" y="6686"/>
                    <a:pt x="26423" y="6719"/>
                    <a:pt x="26455" y="6783"/>
                  </a:cubicBezTo>
                  <a:lnTo>
                    <a:pt x="26519" y="6815"/>
                  </a:lnTo>
                  <a:lnTo>
                    <a:pt x="26519" y="6847"/>
                  </a:lnTo>
                  <a:cubicBezTo>
                    <a:pt x="26552" y="6944"/>
                    <a:pt x="26584" y="7008"/>
                    <a:pt x="26584" y="7072"/>
                  </a:cubicBezTo>
                  <a:cubicBezTo>
                    <a:pt x="26584" y="7104"/>
                    <a:pt x="26552" y="7136"/>
                    <a:pt x="26552" y="7169"/>
                  </a:cubicBezTo>
                  <a:cubicBezTo>
                    <a:pt x="26519" y="7233"/>
                    <a:pt x="26455" y="7265"/>
                    <a:pt x="26359" y="7297"/>
                  </a:cubicBezTo>
                  <a:lnTo>
                    <a:pt x="26328" y="7312"/>
                  </a:lnTo>
                  <a:lnTo>
                    <a:pt x="26328" y="7312"/>
                  </a:lnTo>
                  <a:lnTo>
                    <a:pt x="23363" y="5769"/>
                  </a:lnTo>
                  <a:lnTo>
                    <a:pt x="23363" y="5769"/>
                  </a:lnTo>
                  <a:cubicBezTo>
                    <a:pt x="23326" y="5743"/>
                    <a:pt x="23305" y="5727"/>
                    <a:pt x="23305" y="5722"/>
                  </a:cubicBezTo>
                  <a:lnTo>
                    <a:pt x="23297" y="5735"/>
                  </a:lnTo>
                  <a:lnTo>
                    <a:pt x="23297" y="5735"/>
                  </a:lnTo>
                  <a:lnTo>
                    <a:pt x="23273" y="5722"/>
                  </a:lnTo>
                  <a:cubicBezTo>
                    <a:pt x="23237" y="5704"/>
                    <a:pt x="23199" y="5696"/>
                    <a:pt x="23160" y="5696"/>
                  </a:cubicBezTo>
                  <a:cubicBezTo>
                    <a:pt x="23062" y="5696"/>
                    <a:pt x="22966" y="5749"/>
                    <a:pt x="22919" y="5818"/>
                  </a:cubicBezTo>
                  <a:cubicBezTo>
                    <a:pt x="22855" y="5947"/>
                    <a:pt x="22887" y="6108"/>
                    <a:pt x="23016" y="6204"/>
                  </a:cubicBezTo>
                  <a:cubicBezTo>
                    <a:pt x="23016" y="6204"/>
                    <a:pt x="23144" y="6269"/>
                    <a:pt x="23337" y="6397"/>
                  </a:cubicBezTo>
                  <a:cubicBezTo>
                    <a:pt x="23659" y="6590"/>
                    <a:pt x="24109" y="6911"/>
                    <a:pt x="24494" y="7201"/>
                  </a:cubicBezTo>
                  <a:cubicBezTo>
                    <a:pt x="24687" y="7361"/>
                    <a:pt x="24848" y="7522"/>
                    <a:pt x="24976" y="7651"/>
                  </a:cubicBezTo>
                  <a:cubicBezTo>
                    <a:pt x="25041" y="7715"/>
                    <a:pt x="25105" y="7747"/>
                    <a:pt x="25137" y="7811"/>
                  </a:cubicBezTo>
                  <a:lnTo>
                    <a:pt x="25169" y="7844"/>
                  </a:lnTo>
                  <a:lnTo>
                    <a:pt x="25169" y="7876"/>
                  </a:lnTo>
                  <a:lnTo>
                    <a:pt x="25169" y="7908"/>
                  </a:lnTo>
                  <a:lnTo>
                    <a:pt x="25169" y="7940"/>
                  </a:lnTo>
                  <a:cubicBezTo>
                    <a:pt x="25169" y="7972"/>
                    <a:pt x="25137" y="7972"/>
                    <a:pt x="25073" y="8004"/>
                  </a:cubicBezTo>
                  <a:lnTo>
                    <a:pt x="24921" y="8004"/>
                  </a:lnTo>
                  <a:lnTo>
                    <a:pt x="22212" y="6429"/>
                  </a:lnTo>
                  <a:cubicBezTo>
                    <a:pt x="22169" y="6408"/>
                    <a:pt x="22123" y="6397"/>
                    <a:pt x="22078" y="6397"/>
                  </a:cubicBezTo>
                  <a:cubicBezTo>
                    <a:pt x="21987" y="6397"/>
                    <a:pt x="21901" y="6440"/>
                    <a:pt x="21858" y="6526"/>
                  </a:cubicBezTo>
                  <a:cubicBezTo>
                    <a:pt x="21762" y="6654"/>
                    <a:pt x="21794" y="6815"/>
                    <a:pt x="21923" y="6879"/>
                  </a:cubicBezTo>
                  <a:lnTo>
                    <a:pt x="21955" y="6911"/>
                  </a:lnTo>
                  <a:lnTo>
                    <a:pt x="21955" y="6911"/>
                  </a:lnTo>
                  <a:lnTo>
                    <a:pt x="21955" y="6911"/>
                  </a:lnTo>
                  <a:cubicBezTo>
                    <a:pt x="22083" y="7008"/>
                    <a:pt x="22662" y="7522"/>
                    <a:pt x="22951" y="7940"/>
                  </a:cubicBezTo>
                  <a:cubicBezTo>
                    <a:pt x="23016" y="8036"/>
                    <a:pt x="23016" y="8101"/>
                    <a:pt x="23016" y="8101"/>
                  </a:cubicBezTo>
                  <a:lnTo>
                    <a:pt x="22919" y="8069"/>
                  </a:lnTo>
                  <a:cubicBezTo>
                    <a:pt x="22887" y="8036"/>
                    <a:pt x="22823" y="7972"/>
                    <a:pt x="22694" y="7876"/>
                  </a:cubicBezTo>
                  <a:cubicBezTo>
                    <a:pt x="21858" y="7201"/>
                    <a:pt x="19223" y="5111"/>
                    <a:pt x="19223" y="5111"/>
                  </a:cubicBezTo>
                  <a:cubicBezTo>
                    <a:pt x="19158" y="5047"/>
                    <a:pt x="19062" y="5047"/>
                    <a:pt x="18998" y="5047"/>
                  </a:cubicBezTo>
                  <a:cubicBezTo>
                    <a:pt x="18998" y="5047"/>
                    <a:pt x="18130" y="5208"/>
                    <a:pt x="16812" y="5433"/>
                  </a:cubicBezTo>
                  <a:cubicBezTo>
                    <a:pt x="14819" y="5786"/>
                    <a:pt x="11797" y="6301"/>
                    <a:pt x="9065" y="6751"/>
                  </a:cubicBezTo>
                  <a:cubicBezTo>
                    <a:pt x="7715" y="6976"/>
                    <a:pt x="6429" y="7169"/>
                    <a:pt x="5368" y="7297"/>
                  </a:cubicBezTo>
                  <a:cubicBezTo>
                    <a:pt x="4340" y="7458"/>
                    <a:pt x="3504" y="7554"/>
                    <a:pt x="3150" y="7554"/>
                  </a:cubicBezTo>
                  <a:lnTo>
                    <a:pt x="3054" y="7522"/>
                  </a:lnTo>
                  <a:cubicBezTo>
                    <a:pt x="2250" y="7490"/>
                    <a:pt x="1608" y="7169"/>
                    <a:pt x="1157" y="6847"/>
                  </a:cubicBezTo>
                  <a:cubicBezTo>
                    <a:pt x="932" y="6719"/>
                    <a:pt x="772" y="6558"/>
                    <a:pt x="643" y="6429"/>
                  </a:cubicBezTo>
                  <a:cubicBezTo>
                    <a:pt x="612" y="6414"/>
                    <a:pt x="588" y="6391"/>
                    <a:pt x="569" y="6367"/>
                  </a:cubicBezTo>
                  <a:lnTo>
                    <a:pt x="569" y="6367"/>
                  </a:lnTo>
                  <a:lnTo>
                    <a:pt x="1286" y="2250"/>
                  </a:lnTo>
                  <a:lnTo>
                    <a:pt x="3793" y="2829"/>
                  </a:lnTo>
                  <a:lnTo>
                    <a:pt x="3825" y="2829"/>
                  </a:lnTo>
                  <a:lnTo>
                    <a:pt x="19190" y="3376"/>
                  </a:lnTo>
                  <a:cubicBezTo>
                    <a:pt x="19223" y="3376"/>
                    <a:pt x="19287" y="3376"/>
                    <a:pt x="19319" y="3343"/>
                  </a:cubicBezTo>
                  <a:cubicBezTo>
                    <a:pt x="19319" y="3343"/>
                    <a:pt x="19673" y="3118"/>
                    <a:pt x="20058" y="2893"/>
                  </a:cubicBezTo>
                  <a:cubicBezTo>
                    <a:pt x="20444" y="2636"/>
                    <a:pt x="20894" y="2347"/>
                    <a:pt x="21119" y="2122"/>
                  </a:cubicBezTo>
                  <a:cubicBezTo>
                    <a:pt x="21280" y="1993"/>
                    <a:pt x="21537" y="1736"/>
                    <a:pt x="21826" y="1447"/>
                  </a:cubicBezTo>
                  <a:cubicBezTo>
                    <a:pt x="22083" y="1158"/>
                    <a:pt x="22405" y="868"/>
                    <a:pt x="22630" y="643"/>
                  </a:cubicBezTo>
                  <a:cubicBezTo>
                    <a:pt x="22662" y="579"/>
                    <a:pt x="22759" y="547"/>
                    <a:pt x="22855" y="547"/>
                  </a:cubicBezTo>
                  <a:close/>
                  <a:moveTo>
                    <a:pt x="22855" y="0"/>
                  </a:moveTo>
                  <a:cubicBezTo>
                    <a:pt x="22630" y="0"/>
                    <a:pt x="22405" y="97"/>
                    <a:pt x="22212" y="257"/>
                  </a:cubicBezTo>
                  <a:cubicBezTo>
                    <a:pt x="22019" y="483"/>
                    <a:pt x="21698" y="804"/>
                    <a:pt x="21441" y="1093"/>
                  </a:cubicBezTo>
                  <a:cubicBezTo>
                    <a:pt x="21151" y="1350"/>
                    <a:pt x="20894" y="1608"/>
                    <a:pt x="20766" y="1736"/>
                  </a:cubicBezTo>
                  <a:cubicBezTo>
                    <a:pt x="20605" y="1897"/>
                    <a:pt x="20155" y="2186"/>
                    <a:pt x="19769" y="2443"/>
                  </a:cubicBezTo>
                  <a:cubicBezTo>
                    <a:pt x="19511" y="2594"/>
                    <a:pt x="19281" y="2745"/>
                    <a:pt x="19158" y="2828"/>
                  </a:cubicBezTo>
                  <a:lnTo>
                    <a:pt x="19158" y="2828"/>
                  </a:lnTo>
                  <a:lnTo>
                    <a:pt x="3858" y="2283"/>
                  </a:lnTo>
                  <a:lnTo>
                    <a:pt x="1157" y="1672"/>
                  </a:lnTo>
                  <a:cubicBezTo>
                    <a:pt x="1061" y="1672"/>
                    <a:pt x="997" y="1672"/>
                    <a:pt x="932" y="1704"/>
                  </a:cubicBezTo>
                  <a:cubicBezTo>
                    <a:pt x="868" y="1768"/>
                    <a:pt x="836" y="1833"/>
                    <a:pt x="836" y="1897"/>
                  </a:cubicBezTo>
                  <a:lnTo>
                    <a:pt x="0" y="6397"/>
                  </a:lnTo>
                  <a:cubicBezTo>
                    <a:pt x="0" y="6461"/>
                    <a:pt x="32" y="6558"/>
                    <a:pt x="65" y="6622"/>
                  </a:cubicBezTo>
                  <a:cubicBezTo>
                    <a:pt x="97" y="6622"/>
                    <a:pt x="354" y="6944"/>
                    <a:pt x="868" y="7297"/>
                  </a:cubicBezTo>
                  <a:cubicBezTo>
                    <a:pt x="1383" y="7651"/>
                    <a:pt x="2090" y="8004"/>
                    <a:pt x="3022" y="8069"/>
                  </a:cubicBezTo>
                  <a:lnTo>
                    <a:pt x="3150" y="8069"/>
                  </a:lnTo>
                  <a:cubicBezTo>
                    <a:pt x="3729" y="8069"/>
                    <a:pt x="4983" y="7908"/>
                    <a:pt x="6558" y="7683"/>
                  </a:cubicBezTo>
                  <a:cubicBezTo>
                    <a:pt x="10956" y="7033"/>
                    <a:pt x="17850" y="5787"/>
                    <a:pt x="18945" y="5588"/>
                  </a:cubicBezTo>
                  <a:lnTo>
                    <a:pt x="18945" y="5588"/>
                  </a:lnTo>
                  <a:cubicBezTo>
                    <a:pt x="19176" y="5768"/>
                    <a:pt x="19895" y="6329"/>
                    <a:pt x="20637" y="6911"/>
                  </a:cubicBezTo>
                  <a:cubicBezTo>
                    <a:pt x="21087" y="7265"/>
                    <a:pt x="21537" y="7651"/>
                    <a:pt x="21891" y="7908"/>
                  </a:cubicBezTo>
                  <a:cubicBezTo>
                    <a:pt x="22083" y="8069"/>
                    <a:pt x="22244" y="8197"/>
                    <a:pt x="22341" y="8294"/>
                  </a:cubicBezTo>
                  <a:cubicBezTo>
                    <a:pt x="22469" y="8390"/>
                    <a:pt x="22534" y="8454"/>
                    <a:pt x="22566" y="8486"/>
                  </a:cubicBezTo>
                  <a:cubicBezTo>
                    <a:pt x="22694" y="8583"/>
                    <a:pt x="22855" y="8647"/>
                    <a:pt x="23016" y="8647"/>
                  </a:cubicBezTo>
                  <a:cubicBezTo>
                    <a:pt x="23144" y="8647"/>
                    <a:pt x="23273" y="8615"/>
                    <a:pt x="23369" y="8519"/>
                  </a:cubicBezTo>
                  <a:cubicBezTo>
                    <a:pt x="23498" y="8422"/>
                    <a:pt x="23562" y="8261"/>
                    <a:pt x="23562" y="8101"/>
                  </a:cubicBezTo>
                  <a:cubicBezTo>
                    <a:pt x="23562" y="7998"/>
                    <a:pt x="23536" y="7909"/>
                    <a:pt x="23492" y="7816"/>
                  </a:cubicBezTo>
                  <a:lnTo>
                    <a:pt x="23492" y="7816"/>
                  </a:lnTo>
                  <a:lnTo>
                    <a:pt x="24687" y="8519"/>
                  </a:lnTo>
                  <a:lnTo>
                    <a:pt x="24816" y="8551"/>
                  </a:lnTo>
                  <a:lnTo>
                    <a:pt x="24912" y="8551"/>
                  </a:lnTo>
                  <a:cubicBezTo>
                    <a:pt x="25009" y="8551"/>
                    <a:pt x="25169" y="8551"/>
                    <a:pt x="25330" y="8454"/>
                  </a:cubicBezTo>
                  <a:cubicBezTo>
                    <a:pt x="25427" y="8422"/>
                    <a:pt x="25523" y="8358"/>
                    <a:pt x="25587" y="8261"/>
                  </a:cubicBezTo>
                  <a:cubicBezTo>
                    <a:pt x="25652" y="8165"/>
                    <a:pt x="25716" y="8036"/>
                    <a:pt x="25684" y="7908"/>
                  </a:cubicBezTo>
                  <a:cubicBezTo>
                    <a:pt x="25684" y="7876"/>
                    <a:pt x="25684" y="7811"/>
                    <a:pt x="25684" y="7779"/>
                  </a:cubicBezTo>
                  <a:cubicBezTo>
                    <a:pt x="25664" y="7683"/>
                    <a:pt x="25633" y="7609"/>
                    <a:pt x="25598" y="7545"/>
                  </a:cubicBezTo>
                  <a:lnTo>
                    <a:pt x="25598" y="7545"/>
                  </a:lnTo>
                  <a:lnTo>
                    <a:pt x="26166" y="7844"/>
                  </a:lnTo>
                  <a:cubicBezTo>
                    <a:pt x="26198" y="7860"/>
                    <a:pt x="26230" y="7868"/>
                    <a:pt x="26262" y="7868"/>
                  </a:cubicBezTo>
                  <a:cubicBezTo>
                    <a:pt x="26294" y="7868"/>
                    <a:pt x="26327" y="7860"/>
                    <a:pt x="26359" y="7844"/>
                  </a:cubicBezTo>
                  <a:cubicBezTo>
                    <a:pt x="26359" y="7844"/>
                    <a:pt x="26519" y="7844"/>
                    <a:pt x="26712" y="7715"/>
                  </a:cubicBezTo>
                  <a:cubicBezTo>
                    <a:pt x="26809" y="7683"/>
                    <a:pt x="26905" y="7586"/>
                    <a:pt x="26969" y="7490"/>
                  </a:cubicBezTo>
                  <a:cubicBezTo>
                    <a:pt x="27066" y="7361"/>
                    <a:pt x="27130" y="7233"/>
                    <a:pt x="27098" y="7072"/>
                  </a:cubicBezTo>
                  <a:cubicBezTo>
                    <a:pt x="27098" y="6911"/>
                    <a:pt x="27066" y="6751"/>
                    <a:pt x="27002" y="6622"/>
                  </a:cubicBezTo>
                  <a:cubicBezTo>
                    <a:pt x="26937" y="6494"/>
                    <a:pt x="26873" y="6429"/>
                    <a:pt x="26777" y="6333"/>
                  </a:cubicBezTo>
                  <a:cubicBezTo>
                    <a:pt x="26550" y="6129"/>
                    <a:pt x="26197" y="5878"/>
                    <a:pt x="25829" y="5635"/>
                  </a:cubicBezTo>
                  <a:lnTo>
                    <a:pt x="25829" y="5635"/>
                  </a:lnTo>
                  <a:lnTo>
                    <a:pt x="26648" y="5818"/>
                  </a:lnTo>
                  <a:cubicBezTo>
                    <a:pt x="26680" y="5818"/>
                    <a:pt x="26744" y="5818"/>
                    <a:pt x="26809" y="5786"/>
                  </a:cubicBezTo>
                  <a:cubicBezTo>
                    <a:pt x="26841" y="5786"/>
                    <a:pt x="26937" y="5722"/>
                    <a:pt x="27034" y="5626"/>
                  </a:cubicBezTo>
                  <a:cubicBezTo>
                    <a:pt x="27098" y="5561"/>
                    <a:pt x="27162" y="5497"/>
                    <a:pt x="27227" y="5401"/>
                  </a:cubicBezTo>
                  <a:cubicBezTo>
                    <a:pt x="27259" y="5336"/>
                    <a:pt x="27291" y="5208"/>
                    <a:pt x="27291" y="5079"/>
                  </a:cubicBezTo>
                  <a:cubicBezTo>
                    <a:pt x="27291" y="4951"/>
                    <a:pt x="27227" y="4790"/>
                    <a:pt x="27130" y="4629"/>
                  </a:cubicBezTo>
                  <a:cubicBezTo>
                    <a:pt x="27002" y="4501"/>
                    <a:pt x="26841" y="4372"/>
                    <a:pt x="26616" y="4243"/>
                  </a:cubicBezTo>
                  <a:cubicBezTo>
                    <a:pt x="26552" y="4211"/>
                    <a:pt x="26423" y="4147"/>
                    <a:pt x="26262" y="4083"/>
                  </a:cubicBezTo>
                  <a:cubicBezTo>
                    <a:pt x="25413" y="3748"/>
                    <a:pt x="23449" y="3042"/>
                    <a:pt x="22701" y="2774"/>
                  </a:cubicBezTo>
                  <a:lnTo>
                    <a:pt x="22701" y="2774"/>
                  </a:lnTo>
                  <a:lnTo>
                    <a:pt x="23594" y="1286"/>
                  </a:lnTo>
                  <a:cubicBezTo>
                    <a:pt x="23659" y="1158"/>
                    <a:pt x="23691" y="997"/>
                    <a:pt x="23691" y="868"/>
                  </a:cubicBezTo>
                  <a:cubicBezTo>
                    <a:pt x="23691" y="579"/>
                    <a:pt x="23562" y="290"/>
                    <a:pt x="23305" y="129"/>
                  </a:cubicBezTo>
                  <a:cubicBezTo>
                    <a:pt x="23176" y="32"/>
                    <a:pt x="23016" y="0"/>
                    <a:pt x="22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62"/>
            <p:cNvSpPr/>
            <p:nvPr/>
          </p:nvSpPr>
          <p:spPr>
            <a:xfrm>
              <a:off x="1661925" y="2524225"/>
              <a:ext cx="708000" cy="1228100"/>
            </a:xfrm>
            <a:custGeom>
              <a:avLst/>
              <a:gdLst/>
              <a:ahLst/>
              <a:cxnLst/>
              <a:rect l="l" t="t" r="r" b="b"/>
              <a:pathLst>
                <a:path w="28320" h="49124" extrusionOk="0">
                  <a:moveTo>
                    <a:pt x="18530" y="1"/>
                  </a:moveTo>
                  <a:cubicBezTo>
                    <a:pt x="17262" y="1"/>
                    <a:pt x="15934" y="417"/>
                    <a:pt x="15751" y="939"/>
                  </a:cubicBezTo>
                  <a:cubicBezTo>
                    <a:pt x="15526" y="1550"/>
                    <a:pt x="15108" y="3447"/>
                    <a:pt x="15366" y="7722"/>
                  </a:cubicBezTo>
                  <a:cubicBezTo>
                    <a:pt x="15623" y="11965"/>
                    <a:pt x="15591" y="17429"/>
                    <a:pt x="15591" y="17429"/>
                  </a:cubicBezTo>
                  <a:cubicBezTo>
                    <a:pt x="15591" y="17429"/>
                    <a:pt x="13598" y="21737"/>
                    <a:pt x="12923" y="23280"/>
                  </a:cubicBezTo>
                  <a:cubicBezTo>
                    <a:pt x="12248" y="24823"/>
                    <a:pt x="1" y="43499"/>
                    <a:pt x="1" y="43499"/>
                  </a:cubicBezTo>
                  <a:lnTo>
                    <a:pt x="10158" y="49124"/>
                  </a:lnTo>
                  <a:cubicBezTo>
                    <a:pt x="10158" y="49124"/>
                    <a:pt x="13694" y="45620"/>
                    <a:pt x="15366" y="44206"/>
                  </a:cubicBezTo>
                  <a:cubicBezTo>
                    <a:pt x="17069" y="42759"/>
                    <a:pt x="28320" y="28294"/>
                    <a:pt x="28159" y="27394"/>
                  </a:cubicBezTo>
                  <a:cubicBezTo>
                    <a:pt x="27998" y="26494"/>
                    <a:pt x="23305" y="21608"/>
                    <a:pt x="23305" y="21608"/>
                  </a:cubicBezTo>
                  <a:cubicBezTo>
                    <a:pt x="23305" y="21608"/>
                    <a:pt x="22437" y="9265"/>
                    <a:pt x="22341" y="8879"/>
                  </a:cubicBezTo>
                  <a:cubicBezTo>
                    <a:pt x="22244" y="8493"/>
                    <a:pt x="20669" y="521"/>
                    <a:pt x="20669" y="521"/>
                  </a:cubicBezTo>
                  <a:cubicBezTo>
                    <a:pt x="20669" y="521"/>
                    <a:pt x="20830" y="361"/>
                    <a:pt x="19384" y="71"/>
                  </a:cubicBezTo>
                  <a:cubicBezTo>
                    <a:pt x="19112" y="23"/>
                    <a:pt x="18823" y="1"/>
                    <a:pt x="185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62"/>
            <p:cNvSpPr/>
            <p:nvPr/>
          </p:nvSpPr>
          <p:spPr>
            <a:xfrm>
              <a:off x="1745500" y="2526000"/>
              <a:ext cx="524775" cy="1109800"/>
            </a:xfrm>
            <a:custGeom>
              <a:avLst/>
              <a:gdLst/>
              <a:ahLst/>
              <a:cxnLst/>
              <a:rect l="l" t="t" r="r" b="b"/>
              <a:pathLst>
                <a:path w="20991" h="44392" extrusionOk="0">
                  <a:moveTo>
                    <a:pt x="14144" y="0"/>
                  </a:moveTo>
                  <a:lnTo>
                    <a:pt x="14144" y="0"/>
                  </a:lnTo>
                  <a:cubicBezTo>
                    <a:pt x="13276" y="161"/>
                    <a:pt x="12537" y="483"/>
                    <a:pt x="12408" y="868"/>
                  </a:cubicBezTo>
                  <a:cubicBezTo>
                    <a:pt x="12183" y="1479"/>
                    <a:pt x="11765" y="3376"/>
                    <a:pt x="12023" y="7651"/>
                  </a:cubicBezTo>
                  <a:cubicBezTo>
                    <a:pt x="12280" y="11894"/>
                    <a:pt x="12248" y="17358"/>
                    <a:pt x="12248" y="17358"/>
                  </a:cubicBezTo>
                  <a:cubicBezTo>
                    <a:pt x="12248" y="17358"/>
                    <a:pt x="12119" y="17712"/>
                    <a:pt x="11862" y="18194"/>
                  </a:cubicBezTo>
                  <a:lnTo>
                    <a:pt x="12087" y="20219"/>
                  </a:lnTo>
                  <a:lnTo>
                    <a:pt x="1" y="39892"/>
                  </a:lnTo>
                  <a:lnTo>
                    <a:pt x="7137" y="44392"/>
                  </a:lnTo>
                  <a:lnTo>
                    <a:pt x="17359" y="34009"/>
                  </a:lnTo>
                  <a:lnTo>
                    <a:pt x="18580" y="36227"/>
                  </a:lnTo>
                  <a:cubicBezTo>
                    <a:pt x="19416" y="35166"/>
                    <a:pt x="20219" y="34074"/>
                    <a:pt x="20991" y="33045"/>
                  </a:cubicBezTo>
                  <a:cubicBezTo>
                    <a:pt x="20444" y="28995"/>
                    <a:pt x="20027" y="25234"/>
                    <a:pt x="20316" y="24559"/>
                  </a:cubicBezTo>
                  <a:cubicBezTo>
                    <a:pt x="20927" y="22984"/>
                    <a:pt x="19544" y="21762"/>
                    <a:pt x="17680" y="20219"/>
                  </a:cubicBezTo>
                  <a:cubicBezTo>
                    <a:pt x="15816" y="18644"/>
                    <a:pt x="16555" y="16651"/>
                    <a:pt x="16555" y="16651"/>
                  </a:cubicBezTo>
                  <a:lnTo>
                    <a:pt x="14112" y="14015"/>
                  </a:lnTo>
                  <a:cubicBezTo>
                    <a:pt x="14112" y="14015"/>
                    <a:pt x="14273" y="5497"/>
                    <a:pt x="14112" y="2090"/>
                  </a:cubicBezTo>
                  <a:cubicBezTo>
                    <a:pt x="14080" y="1543"/>
                    <a:pt x="14112" y="836"/>
                    <a:pt x="14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62"/>
            <p:cNvSpPr/>
            <p:nvPr/>
          </p:nvSpPr>
          <p:spPr>
            <a:xfrm>
              <a:off x="1745500" y="2598325"/>
              <a:ext cx="511925" cy="1037475"/>
            </a:xfrm>
            <a:custGeom>
              <a:avLst/>
              <a:gdLst/>
              <a:ahLst/>
              <a:cxnLst/>
              <a:rect l="l" t="t" r="r" b="b"/>
              <a:pathLst>
                <a:path w="20477" h="41499" extrusionOk="0">
                  <a:moveTo>
                    <a:pt x="14144" y="0"/>
                  </a:moveTo>
                  <a:cubicBezTo>
                    <a:pt x="13566" y="129"/>
                    <a:pt x="13083" y="290"/>
                    <a:pt x="12633" y="483"/>
                  </a:cubicBezTo>
                  <a:lnTo>
                    <a:pt x="12601" y="483"/>
                  </a:lnTo>
                  <a:cubicBezTo>
                    <a:pt x="12473" y="515"/>
                    <a:pt x="12376" y="579"/>
                    <a:pt x="12248" y="643"/>
                  </a:cubicBezTo>
                  <a:cubicBezTo>
                    <a:pt x="12215" y="1093"/>
                    <a:pt x="12215" y="1608"/>
                    <a:pt x="12215" y="2186"/>
                  </a:cubicBezTo>
                  <a:cubicBezTo>
                    <a:pt x="12215" y="2926"/>
                    <a:pt x="12215" y="3761"/>
                    <a:pt x="12280" y="4726"/>
                  </a:cubicBezTo>
                  <a:cubicBezTo>
                    <a:pt x="12505" y="8037"/>
                    <a:pt x="12537" y="12087"/>
                    <a:pt x="12537" y="13726"/>
                  </a:cubicBezTo>
                  <a:cubicBezTo>
                    <a:pt x="12537" y="14208"/>
                    <a:pt x="12537" y="14498"/>
                    <a:pt x="12537" y="14498"/>
                  </a:cubicBezTo>
                  <a:lnTo>
                    <a:pt x="12505" y="14594"/>
                  </a:lnTo>
                  <a:cubicBezTo>
                    <a:pt x="12505" y="14594"/>
                    <a:pt x="12376" y="14851"/>
                    <a:pt x="12183" y="15301"/>
                  </a:cubicBezTo>
                  <a:cubicBezTo>
                    <a:pt x="12087" y="15430"/>
                    <a:pt x="12023" y="15623"/>
                    <a:pt x="11926" y="15815"/>
                  </a:cubicBezTo>
                  <a:lnTo>
                    <a:pt x="12087" y="17326"/>
                  </a:lnTo>
                  <a:lnTo>
                    <a:pt x="1" y="36999"/>
                  </a:lnTo>
                  <a:lnTo>
                    <a:pt x="7137" y="41499"/>
                  </a:lnTo>
                  <a:lnTo>
                    <a:pt x="16973" y="31534"/>
                  </a:lnTo>
                  <a:cubicBezTo>
                    <a:pt x="16941" y="31502"/>
                    <a:pt x="16941" y="31502"/>
                    <a:pt x="16941" y="31502"/>
                  </a:cubicBezTo>
                  <a:cubicBezTo>
                    <a:pt x="16362" y="30538"/>
                    <a:pt x="15976" y="29895"/>
                    <a:pt x="15944" y="29863"/>
                  </a:cubicBezTo>
                  <a:lnTo>
                    <a:pt x="20477" y="25877"/>
                  </a:lnTo>
                  <a:cubicBezTo>
                    <a:pt x="20316" y="24462"/>
                    <a:pt x="20219" y="23273"/>
                    <a:pt x="20219" y="22502"/>
                  </a:cubicBezTo>
                  <a:cubicBezTo>
                    <a:pt x="20219" y="22084"/>
                    <a:pt x="20252" y="21794"/>
                    <a:pt x="20316" y="21666"/>
                  </a:cubicBezTo>
                  <a:cubicBezTo>
                    <a:pt x="20412" y="21409"/>
                    <a:pt x="20444" y="21151"/>
                    <a:pt x="20444" y="20926"/>
                  </a:cubicBezTo>
                  <a:cubicBezTo>
                    <a:pt x="20477" y="19673"/>
                    <a:pt x="19223" y="18612"/>
                    <a:pt x="17680" y="17326"/>
                  </a:cubicBezTo>
                  <a:cubicBezTo>
                    <a:pt x="16651" y="16458"/>
                    <a:pt x="16426" y="15462"/>
                    <a:pt x="16426" y="14723"/>
                  </a:cubicBezTo>
                  <a:cubicBezTo>
                    <a:pt x="16426" y="14144"/>
                    <a:pt x="16555" y="13758"/>
                    <a:pt x="16555" y="13758"/>
                  </a:cubicBezTo>
                  <a:lnTo>
                    <a:pt x="14112" y="11122"/>
                  </a:lnTo>
                  <a:cubicBezTo>
                    <a:pt x="14112" y="11122"/>
                    <a:pt x="14176" y="7329"/>
                    <a:pt x="14176" y="3793"/>
                  </a:cubicBezTo>
                  <a:cubicBezTo>
                    <a:pt x="14176" y="2411"/>
                    <a:pt x="14176" y="1061"/>
                    <a:pt x="14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62"/>
            <p:cNvSpPr/>
            <p:nvPr/>
          </p:nvSpPr>
          <p:spPr>
            <a:xfrm>
              <a:off x="1655500" y="2517150"/>
              <a:ext cx="716850" cy="1242100"/>
            </a:xfrm>
            <a:custGeom>
              <a:avLst/>
              <a:gdLst/>
              <a:ahLst/>
              <a:cxnLst/>
              <a:rect l="l" t="t" r="r" b="b"/>
              <a:pathLst>
                <a:path w="28674" h="49684" extrusionOk="0">
                  <a:moveTo>
                    <a:pt x="18741" y="547"/>
                  </a:moveTo>
                  <a:cubicBezTo>
                    <a:pt x="19062" y="547"/>
                    <a:pt x="19319" y="579"/>
                    <a:pt x="19608" y="612"/>
                  </a:cubicBezTo>
                  <a:cubicBezTo>
                    <a:pt x="20155" y="740"/>
                    <a:pt x="20476" y="837"/>
                    <a:pt x="20605" y="901"/>
                  </a:cubicBezTo>
                  <a:lnTo>
                    <a:pt x="20680" y="926"/>
                  </a:lnTo>
                  <a:lnTo>
                    <a:pt x="20680" y="926"/>
                  </a:lnTo>
                  <a:cubicBezTo>
                    <a:pt x="20746" y="1266"/>
                    <a:pt x="21097" y="3063"/>
                    <a:pt x="21473" y="4887"/>
                  </a:cubicBezTo>
                  <a:cubicBezTo>
                    <a:pt x="21666" y="5915"/>
                    <a:pt x="21859" y="6944"/>
                    <a:pt x="22019" y="7748"/>
                  </a:cubicBezTo>
                  <a:cubicBezTo>
                    <a:pt x="22116" y="8133"/>
                    <a:pt x="22180" y="8487"/>
                    <a:pt x="22244" y="8744"/>
                  </a:cubicBezTo>
                  <a:cubicBezTo>
                    <a:pt x="22276" y="9001"/>
                    <a:pt x="22309" y="9162"/>
                    <a:pt x="22341" y="9226"/>
                  </a:cubicBezTo>
                  <a:cubicBezTo>
                    <a:pt x="22341" y="9226"/>
                    <a:pt x="22341" y="9323"/>
                    <a:pt x="22373" y="9419"/>
                  </a:cubicBezTo>
                  <a:cubicBezTo>
                    <a:pt x="22469" y="10319"/>
                    <a:pt x="22694" y="13469"/>
                    <a:pt x="22887" y="16362"/>
                  </a:cubicBezTo>
                  <a:cubicBezTo>
                    <a:pt x="22984" y="17809"/>
                    <a:pt x="23080" y="19191"/>
                    <a:pt x="23177" y="20220"/>
                  </a:cubicBezTo>
                  <a:cubicBezTo>
                    <a:pt x="23241" y="21248"/>
                    <a:pt x="23273" y="21923"/>
                    <a:pt x="23273" y="21923"/>
                  </a:cubicBezTo>
                  <a:cubicBezTo>
                    <a:pt x="23273" y="21988"/>
                    <a:pt x="23305" y="22052"/>
                    <a:pt x="23369" y="22084"/>
                  </a:cubicBezTo>
                  <a:cubicBezTo>
                    <a:pt x="23369" y="22084"/>
                    <a:pt x="23659" y="22373"/>
                    <a:pt x="24077" y="22856"/>
                  </a:cubicBezTo>
                  <a:cubicBezTo>
                    <a:pt x="24752" y="23563"/>
                    <a:pt x="25748" y="24656"/>
                    <a:pt x="26584" y="25620"/>
                  </a:cubicBezTo>
                  <a:cubicBezTo>
                    <a:pt x="27034" y="26134"/>
                    <a:pt x="27387" y="26584"/>
                    <a:pt x="27677" y="26970"/>
                  </a:cubicBezTo>
                  <a:cubicBezTo>
                    <a:pt x="27837" y="27163"/>
                    <a:pt x="27934" y="27324"/>
                    <a:pt x="28030" y="27452"/>
                  </a:cubicBezTo>
                  <a:cubicBezTo>
                    <a:pt x="28080" y="27576"/>
                    <a:pt x="28129" y="27662"/>
                    <a:pt x="28150" y="27709"/>
                  </a:cubicBezTo>
                  <a:lnTo>
                    <a:pt x="28127" y="27709"/>
                  </a:lnTo>
                  <a:cubicBezTo>
                    <a:pt x="28127" y="27742"/>
                    <a:pt x="28062" y="27870"/>
                    <a:pt x="27998" y="28031"/>
                  </a:cubicBezTo>
                  <a:cubicBezTo>
                    <a:pt x="27645" y="28706"/>
                    <a:pt x="26777" y="29992"/>
                    <a:pt x="25652" y="31535"/>
                  </a:cubicBezTo>
                  <a:cubicBezTo>
                    <a:pt x="23948" y="33849"/>
                    <a:pt x="21698" y="36806"/>
                    <a:pt x="19705" y="39281"/>
                  </a:cubicBezTo>
                  <a:cubicBezTo>
                    <a:pt x="18708" y="40535"/>
                    <a:pt x="17776" y="41660"/>
                    <a:pt x="17037" y="42560"/>
                  </a:cubicBezTo>
                  <a:cubicBezTo>
                    <a:pt x="16298" y="43428"/>
                    <a:pt x="15719" y="44039"/>
                    <a:pt x="15462" y="44264"/>
                  </a:cubicBezTo>
                  <a:cubicBezTo>
                    <a:pt x="13957" y="45541"/>
                    <a:pt x="11024" y="48423"/>
                    <a:pt x="10359" y="49079"/>
                  </a:cubicBezTo>
                  <a:lnTo>
                    <a:pt x="10359" y="49079"/>
                  </a:lnTo>
                  <a:lnTo>
                    <a:pt x="627" y="43690"/>
                  </a:lnTo>
                  <a:lnTo>
                    <a:pt x="627" y="43690"/>
                  </a:lnTo>
                  <a:cubicBezTo>
                    <a:pt x="1267" y="42712"/>
                    <a:pt x="3940" y="38627"/>
                    <a:pt x="6686" y="34395"/>
                  </a:cubicBezTo>
                  <a:cubicBezTo>
                    <a:pt x="8262" y="31985"/>
                    <a:pt x="9869" y="29509"/>
                    <a:pt x="11090" y="27517"/>
                  </a:cubicBezTo>
                  <a:cubicBezTo>
                    <a:pt x="11733" y="26552"/>
                    <a:pt x="12247" y="25684"/>
                    <a:pt x="12665" y="25009"/>
                  </a:cubicBezTo>
                  <a:cubicBezTo>
                    <a:pt x="13051" y="24366"/>
                    <a:pt x="13308" y="23916"/>
                    <a:pt x="13437" y="23691"/>
                  </a:cubicBezTo>
                  <a:cubicBezTo>
                    <a:pt x="13758" y="22920"/>
                    <a:pt x="14433" y="21441"/>
                    <a:pt x="15012" y="20188"/>
                  </a:cubicBezTo>
                  <a:cubicBezTo>
                    <a:pt x="15301" y="19545"/>
                    <a:pt x="15590" y="18966"/>
                    <a:pt x="15783" y="18548"/>
                  </a:cubicBezTo>
                  <a:cubicBezTo>
                    <a:pt x="15976" y="18098"/>
                    <a:pt x="16105" y="17841"/>
                    <a:pt x="16105" y="17841"/>
                  </a:cubicBezTo>
                  <a:lnTo>
                    <a:pt x="16137" y="17745"/>
                  </a:lnTo>
                  <a:cubicBezTo>
                    <a:pt x="16137" y="17745"/>
                    <a:pt x="16137" y="17455"/>
                    <a:pt x="16137" y="16973"/>
                  </a:cubicBezTo>
                  <a:cubicBezTo>
                    <a:pt x="16137" y="15334"/>
                    <a:pt x="16105" y="11284"/>
                    <a:pt x="15880" y="7973"/>
                  </a:cubicBezTo>
                  <a:cubicBezTo>
                    <a:pt x="15815" y="7008"/>
                    <a:pt x="15815" y="6173"/>
                    <a:pt x="15815" y="5433"/>
                  </a:cubicBezTo>
                  <a:cubicBezTo>
                    <a:pt x="15815" y="2958"/>
                    <a:pt x="16105" y="1737"/>
                    <a:pt x="16265" y="1287"/>
                  </a:cubicBezTo>
                  <a:cubicBezTo>
                    <a:pt x="16265" y="1254"/>
                    <a:pt x="16330" y="1158"/>
                    <a:pt x="16490" y="1062"/>
                  </a:cubicBezTo>
                  <a:cubicBezTo>
                    <a:pt x="16683" y="933"/>
                    <a:pt x="17037" y="804"/>
                    <a:pt x="17455" y="708"/>
                  </a:cubicBezTo>
                  <a:cubicBezTo>
                    <a:pt x="17841" y="612"/>
                    <a:pt x="18291" y="547"/>
                    <a:pt x="18741" y="547"/>
                  </a:cubicBezTo>
                  <a:close/>
                  <a:moveTo>
                    <a:pt x="18741" y="1"/>
                  </a:moveTo>
                  <a:cubicBezTo>
                    <a:pt x="18098" y="1"/>
                    <a:pt x="17423" y="129"/>
                    <a:pt x="16908" y="290"/>
                  </a:cubicBezTo>
                  <a:cubicBezTo>
                    <a:pt x="16619" y="387"/>
                    <a:pt x="16394" y="483"/>
                    <a:pt x="16201" y="612"/>
                  </a:cubicBezTo>
                  <a:cubicBezTo>
                    <a:pt x="16008" y="772"/>
                    <a:pt x="15848" y="901"/>
                    <a:pt x="15751" y="1126"/>
                  </a:cubicBezTo>
                  <a:cubicBezTo>
                    <a:pt x="15558" y="1640"/>
                    <a:pt x="15269" y="2926"/>
                    <a:pt x="15269" y="5433"/>
                  </a:cubicBezTo>
                  <a:cubicBezTo>
                    <a:pt x="15269" y="6173"/>
                    <a:pt x="15301" y="7040"/>
                    <a:pt x="15365" y="8005"/>
                  </a:cubicBezTo>
                  <a:cubicBezTo>
                    <a:pt x="15558" y="11316"/>
                    <a:pt x="15590" y="15334"/>
                    <a:pt x="15590" y="16973"/>
                  </a:cubicBezTo>
                  <a:cubicBezTo>
                    <a:pt x="15590" y="17362"/>
                    <a:pt x="15590" y="17605"/>
                    <a:pt x="15590" y="17684"/>
                  </a:cubicBezTo>
                  <a:lnTo>
                    <a:pt x="15590" y="17684"/>
                  </a:lnTo>
                  <a:cubicBezTo>
                    <a:pt x="15329" y="18236"/>
                    <a:pt x="13547" y="22008"/>
                    <a:pt x="12922" y="23466"/>
                  </a:cubicBezTo>
                  <a:cubicBezTo>
                    <a:pt x="12858" y="23627"/>
                    <a:pt x="12601" y="24109"/>
                    <a:pt x="12215" y="24752"/>
                  </a:cubicBezTo>
                  <a:cubicBezTo>
                    <a:pt x="10801" y="27034"/>
                    <a:pt x="7779" y="31760"/>
                    <a:pt x="5079" y="35906"/>
                  </a:cubicBezTo>
                  <a:cubicBezTo>
                    <a:pt x="3729" y="37996"/>
                    <a:pt x="2476" y="39924"/>
                    <a:pt x="1543" y="41339"/>
                  </a:cubicBezTo>
                  <a:cubicBezTo>
                    <a:pt x="1093" y="42046"/>
                    <a:pt x="708" y="42624"/>
                    <a:pt x="450" y="43010"/>
                  </a:cubicBezTo>
                  <a:cubicBezTo>
                    <a:pt x="193" y="43396"/>
                    <a:pt x="33" y="43621"/>
                    <a:pt x="33" y="43621"/>
                  </a:cubicBezTo>
                  <a:cubicBezTo>
                    <a:pt x="0" y="43685"/>
                    <a:pt x="0" y="43782"/>
                    <a:pt x="0" y="43846"/>
                  </a:cubicBezTo>
                  <a:cubicBezTo>
                    <a:pt x="33" y="43910"/>
                    <a:pt x="65" y="43974"/>
                    <a:pt x="129" y="44007"/>
                  </a:cubicBezTo>
                  <a:lnTo>
                    <a:pt x="10287" y="49664"/>
                  </a:lnTo>
                  <a:cubicBezTo>
                    <a:pt x="10322" y="49676"/>
                    <a:pt x="10362" y="49683"/>
                    <a:pt x="10402" y="49683"/>
                  </a:cubicBezTo>
                  <a:cubicBezTo>
                    <a:pt x="10473" y="49683"/>
                    <a:pt x="10547" y="49661"/>
                    <a:pt x="10608" y="49600"/>
                  </a:cubicBezTo>
                  <a:cubicBezTo>
                    <a:pt x="10608" y="49600"/>
                    <a:pt x="10833" y="49375"/>
                    <a:pt x="11187" y="49021"/>
                  </a:cubicBezTo>
                  <a:cubicBezTo>
                    <a:pt x="12247" y="47993"/>
                    <a:pt x="14562" y="45742"/>
                    <a:pt x="15815" y="44682"/>
                  </a:cubicBezTo>
                  <a:cubicBezTo>
                    <a:pt x="16040" y="44489"/>
                    <a:pt x="16394" y="44103"/>
                    <a:pt x="16876" y="43557"/>
                  </a:cubicBezTo>
                  <a:cubicBezTo>
                    <a:pt x="18516" y="41724"/>
                    <a:pt x="21441" y="38028"/>
                    <a:pt x="23980" y="34685"/>
                  </a:cubicBezTo>
                  <a:cubicBezTo>
                    <a:pt x="25234" y="33013"/>
                    <a:pt x="26391" y="31406"/>
                    <a:pt x="27259" y="30184"/>
                  </a:cubicBezTo>
                  <a:cubicBezTo>
                    <a:pt x="27677" y="29574"/>
                    <a:pt x="28030" y="29027"/>
                    <a:pt x="28255" y="28642"/>
                  </a:cubicBezTo>
                  <a:cubicBezTo>
                    <a:pt x="28384" y="28417"/>
                    <a:pt x="28480" y="28256"/>
                    <a:pt x="28545" y="28095"/>
                  </a:cubicBezTo>
                  <a:cubicBezTo>
                    <a:pt x="28577" y="28031"/>
                    <a:pt x="28609" y="27967"/>
                    <a:pt x="28641" y="27902"/>
                  </a:cubicBezTo>
                  <a:cubicBezTo>
                    <a:pt x="28673" y="27838"/>
                    <a:pt x="28673" y="27774"/>
                    <a:pt x="28673" y="27709"/>
                  </a:cubicBezTo>
                  <a:lnTo>
                    <a:pt x="28673" y="27645"/>
                  </a:lnTo>
                  <a:cubicBezTo>
                    <a:pt x="28641" y="27452"/>
                    <a:pt x="28512" y="27259"/>
                    <a:pt x="28384" y="27034"/>
                  </a:cubicBezTo>
                  <a:cubicBezTo>
                    <a:pt x="27837" y="26231"/>
                    <a:pt x="26712" y="24913"/>
                    <a:pt x="25684" y="23788"/>
                  </a:cubicBezTo>
                  <a:cubicBezTo>
                    <a:pt x="24804" y="22826"/>
                    <a:pt x="24019" y="21982"/>
                    <a:pt x="23810" y="21757"/>
                  </a:cubicBezTo>
                  <a:lnTo>
                    <a:pt x="23810" y="21757"/>
                  </a:lnTo>
                  <a:cubicBezTo>
                    <a:pt x="23764" y="21131"/>
                    <a:pt x="23567" y="18418"/>
                    <a:pt x="23369" y="15655"/>
                  </a:cubicBezTo>
                  <a:cubicBezTo>
                    <a:pt x="23273" y="14080"/>
                    <a:pt x="23144" y="12505"/>
                    <a:pt x="23048" y="11284"/>
                  </a:cubicBezTo>
                  <a:cubicBezTo>
                    <a:pt x="23016" y="10673"/>
                    <a:pt x="22984" y="10158"/>
                    <a:pt x="22919" y="9805"/>
                  </a:cubicBezTo>
                  <a:cubicBezTo>
                    <a:pt x="22919" y="9612"/>
                    <a:pt x="22919" y="9451"/>
                    <a:pt x="22887" y="9355"/>
                  </a:cubicBezTo>
                  <a:cubicBezTo>
                    <a:pt x="22887" y="9291"/>
                    <a:pt x="22887" y="9226"/>
                    <a:pt x="22887" y="9194"/>
                  </a:cubicBezTo>
                  <a:lnTo>
                    <a:pt x="22855" y="9098"/>
                  </a:lnTo>
                  <a:cubicBezTo>
                    <a:pt x="22855" y="9066"/>
                    <a:pt x="22823" y="8873"/>
                    <a:pt x="22759" y="8648"/>
                  </a:cubicBezTo>
                  <a:cubicBezTo>
                    <a:pt x="22566" y="7748"/>
                    <a:pt x="22180" y="5787"/>
                    <a:pt x="21826" y="4019"/>
                  </a:cubicBezTo>
                  <a:cubicBezTo>
                    <a:pt x="21666" y="3151"/>
                    <a:pt x="21505" y="2347"/>
                    <a:pt x="21376" y="1737"/>
                  </a:cubicBezTo>
                  <a:cubicBezTo>
                    <a:pt x="21248" y="1126"/>
                    <a:pt x="21184" y="772"/>
                    <a:pt x="21184" y="772"/>
                  </a:cubicBezTo>
                  <a:lnTo>
                    <a:pt x="21182" y="772"/>
                  </a:lnTo>
                  <a:lnTo>
                    <a:pt x="21182" y="772"/>
                  </a:lnTo>
                  <a:cubicBezTo>
                    <a:pt x="21173" y="660"/>
                    <a:pt x="21114" y="577"/>
                    <a:pt x="21055" y="547"/>
                  </a:cubicBezTo>
                  <a:cubicBezTo>
                    <a:pt x="20959" y="451"/>
                    <a:pt x="20862" y="387"/>
                    <a:pt x="20637" y="322"/>
                  </a:cubicBezTo>
                  <a:cubicBezTo>
                    <a:pt x="20444" y="258"/>
                    <a:pt x="20155" y="194"/>
                    <a:pt x="19705" y="97"/>
                  </a:cubicBezTo>
                  <a:cubicBezTo>
                    <a:pt x="19383" y="33"/>
                    <a:pt x="19062" y="1"/>
                    <a:pt x="18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62"/>
            <p:cNvSpPr/>
            <p:nvPr/>
          </p:nvSpPr>
          <p:spPr>
            <a:xfrm>
              <a:off x="2159350" y="2939125"/>
              <a:ext cx="140675" cy="185600"/>
            </a:xfrm>
            <a:custGeom>
              <a:avLst/>
              <a:gdLst/>
              <a:ahLst/>
              <a:cxnLst/>
              <a:rect l="l" t="t" r="r" b="b"/>
              <a:pathLst>
                <a:path w="5627" h="7424" extrusionOk="0">
                  <a:moveTo>
                    <a:pt x="934" y="0"/>
                  </a:moveTo>
                  <a:cubicBezTo>
                    <a:pt x="442" y="0"/>
                    <a:pt x="1" y="126"/>
                    <a:pt x="1" y="126"/>
                  </a:cubicBezTo>
                  <a:cubicBezTo>
                    <a:pt x="1" y="126"/>
                    <a:pt x="1" y="2859"/>
                    <a:pt x="1319" y="4530"/>
                  </a:cubicBezTo>
                  <a:cubicBezTo>
                    <a:pt x="2637" y="6169"/>
                    <a:pt x="5626" y="7423"/>
                    <a:pt x="5626" y="7423"/>
                  </a:cubicBezTo>
                  <a:cubicBezTo>
                    <a:pt x="5626" y="7423"/>
                    <a:pt x="4726" y="5269"/>
                    <a:pt x="4598" y="4626"/>
                  </a:cubicBezTo>
                  <a:cubicBezTo>
                    <a:pt x="4469" y="3984"/>
                    <a:pt x="3569" y="3534"/>
                    <a:pt x="3055" y="2634"/>
                  </a:cubicBezTo>
                  <a:cubicBezTo>
                    <a:pt x="2540" y="1733"/>
                    <a:pt x="1962" y="319"/>
                    <a:pt x="1962" y="319"/>
                  </a:cubicBezTo>
                  <a:cubicBezTo>
                    <a:pt x="1700" y="71"/>
                    <a:pt x="1302" y="0"/>
                    <a:pt x="9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62"/>
            <p:cNvSpPr/>
            <p:nvPr/>
          </p:nvSpPr>
          <p:spPr>
            <a:xfrm>
              <a:off x="2152925" y="2932625"/>
              <a:ext cx="154325" cy="199000"/>
            </a:xfrm>
            <a:custGeom>
              <a:avLst/>
              <a:gdLst/>
              <a:ahLst/>
              <a:cxnLst/>
              <a:rect l="l" t="t" r="r" b="b"/>
              <a:pathLst>
                <a:path w="6173" h="7960" extrusionOk="0">
                  <a:moveTo>
                    <a:pt x="1158" y="547"/>
                  </a:moveTo>
                  <a:cubicBezTo>
                    <a:pt x="1459" y="547"/>
                    <a:pt x="1789" y="603"/>
                    <a:pt x="1988" y="769"/>
                  </a:cubicBezTo>
                  <a:lnTo>
                    <a:pt x="1988" y="769"/>
                  </a:lnTo>
                  <a:cubicBezTo>
                    <a:pt x="2106" y="1047"/>
                    <a:pt x="2609" y="2207"/>
                    <a:pt x="3087" y="3022"/>
                  </a:cubicBezTo>
                  <a:cubicBezTo>
                    <a:pt x="3376" y="3504"/>
                    <a:pt x="3730" y="3858"/>
                    <a:pt x="4051" y="4179"/>
                  </a:cubicBezTo>
                  <a:cubicBezTo>
                    <a:pt x="4212" y="4308"/>
                    <a:pt x="4340" y="4469"/>
                    <a:pt x="4437" y="4597"/>
                  </a:cubicBezTo>
                  <a:cubicBezTo>
                    <a:pt x="4533" y="4726"/>
                    <a:pt x="4597" y="4822"/>
                    <a:pt x="4597" y="4919"/>
                  </a:cubicBezTo>
                  <a:cubicBezTo>
                    <a:pt x="4630" y="5111"/>
                    <a:pt x="4726" y="5369"/>
                    <a:pt x="4822" y="5690"/>
                  </a:cubicBezTo>
                  <a:cubicBezTo>
                    <a:pt x="4999" y="6166"/>
                    <a:pt x="5223" y="6747"/>
                    <a:pt x="5390" y="7176"/>
                  </a:cubicBezTo>
                  <a:lnTo>
                    <a:pt x="5390" y="7176"/>
                  </a:lnTo>
                  <a:cubicBezTo>
                    <a:pt x="5028" y="6998"/>
                    <a:pt x="4537" y="6740"/>
                    <a:pt x="4019" y="6429"/>
                  </a:cubicBezTo>
                  <a:cubicBezTo>
                    <a:pt x="3183" y="5947"/>
                    <a:pt x="2315" y="5304"/>
                    <a:pt x="1769" y="4597"/>
                  </a:cubicBezTo>
                  <a:cubicBezTo>
                    <a:pt x="1190" y="3858"/>
                    <a:pt x="869" y="2829"/>
                    <a:pt x="708" y="1993"/>
                  </a:cubicBezTo>
                  <a:cubicBezTo>
                    <a:pt x="595" y="1385"/>
                    <a:pt x="562" y="871"/>
                    <a:pt x="552" y="596"/>
                  </a:cubicBezTo>
                  <a:lnTo>
                    <a:pt x="552" y="596"/>
                  </a:lnTo>
                  <a:cubicBezTo>
                    <a:pt x="704" y="570"/>
                    <a:pt x="925" y="547"/>
                    <a:pt x="1158" y="547"/>
                  </a:cubicBezTo>
                  <a:close/>
                  <a:moveTo>
                    <a:pt x="1158" y="1"/>
                  </a:moveTo>
                  <a:cubicBezTo>
                    <a:pt x="644" y="1"/>
                    <a:pt x="226" y="129"/>
                    <a:pt x="194" y="129"/>
                  </a:cubicBezTo>
                  <a:cubicBezTo>
                    <a:pt x="97" y="161"/>
                    <a:pt x="33" y="226"/>
                    <a:pt x="1" y="322"/>
                  </a:cubicBezTo>
                  <a:lnTo>
                    <a:pt x="1" y="386"/>
                  </a:lnTo>
                  <a:cubicBezTo>
                    <a:pt x="1" y="483"/>
                    <a:pt x="1" y="1190"/>
                    <a:pt x="162" y="2090"/>
                  </a:cubicBezTo>
                  <a:cubicBezTo>
                    <a:pt x="354" y="2990"/>
                    <a:pt x="676" y="4083"/>
                    <a:pt x="1351" y="4951"/>
                  </a:cubicBezTo>
                  <a:cubicBezTo>
                    <a:pt x="2058" y="5819"/>
                    <a:pt x="3151" y="6558"/>
                    <a:pt x="4083" y="7104"/>
                  </a:cubicBezTo>
                  <a:cubicBezTo>
                    <a:pt x="5015" y="7619"/>
                    <a:pt x="5787" y="7940"/>
                    <a:pt x="5787" y="7940"/>
                  </a:cubicBezTo>
                  <a:cubicBezTo>
                    <a:pt x="5822" y="7952"/>
                    <a:pt x="5857" y="7959"/>
                    <a:pt x="5893" y="7959"/>
                  </a:cubicBezTo>
                  <a:cubicBezTo>
                    <a:pt x="5954" y="7959"/>
                    <a:pt x="6015" y="7937"/>
                    <a:pt x="6076" y="7876"/>
                  </a:cubicBezTo>
                  <a:cubicBezTo>
                    <a:pt x="6140" y="7812"/>
                    <a:pt x="6173" y="7683"/>
                    <a:pt x="6140" y="7587"/>
                  </a:cubicBezTo>
                  <a:cubicBezTo>
                    <a:pt x="6140" y="7587"/>
                    <a:pt x="5915" y="7040"/>
                    <a:pt x="5690" y="6429"/>
                  </a:cubicBezTo>
                  <a:cubicBezTo>
                    <a:pt x="5562" y="6108"/>
                    <a:pt x="5433" y="5787"/>
                    <a:pt x="5337" y="5497"/>
                  </a:cubicBezTo>
                  <a:cubicBezTo>
                    <a:pt x="5240" y="5208"/>
                    <a:pt x="5144" y="4951"/>
                    <a:pt x="5144" y="4822"/>
                  </a:cubicBezTo>
                  <a:cubicBezTo>
                    <a:pt x="5080" y="4597"/>
                    <a:pt x="4983" y="4436"/>
                    <a:pt x="4855" y="4244"/>
                  </a:cubicBezTo>
                  <a:cubicBezTo>
                    <a:pt x="4469" y="3761"/>
                    <a:pt x="3890" y="3376"/>
                    <a:pt x="3537" y="2765"/>
                  </a:cubicBezTo>
                  <a:cubicBezTo>
                    <a:pt x="3280" y="2315"/>
                    <a:pt x="3022" y="1768"/>
                    <a:pt x="2829" y="1286"/>
                  </a:cubicBezTo>
                  <a:cubicBezTo>
                    <a:pt x="2701" y="1061"/>
                    <a:pt x="2637" y="868"/>
                    <a:pt x="2572" y="708"/>
                  </a:cubicBezTo>
                  <a:cubicBezTo>
                    <a:pt x="2508" y="579"/>
                    <a:pt x="2476" y="483"/>
                    <a:pt x="2476" y="483"/>
                  </a:cubicBezTo>
                  <a:lnTo>
                    <a:pt x="2412" y="386"/>
                  </a:lnTo>
                  <a:cubicBezTo>
                    <a:pt x="2026" y="65"/>
                    <a:pt x="1544" y="1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62"/>
            <p:cNvSpPr/>
            <p:nvPr/>
          </p:nvSpPr>
          <p:spPr>
            <a:xfrm>
              <a:off x="2144100" y="3174525"/>
              <a:ext cx="314225" cy="554975"/>
            </a:xfrm>
            <a:custGeom>
              <a:avLst/>
              <a:gdLst/>
              <a:ahLst/>
              <a:cxnLst/>
              <a:rect l="l" t="t" r="r" b="b"/>
              <a:pathLst>
                <a:path w="12569" h="22199" extrusionOk="0">
                  <a:moveTo>
                    <a:pt x="7683" y="0"/>
                  </a:moveTo>
                  <a:lnTo>
                    <a:pt x="0" y="6815"/>
                  </a:lnTo>
                  <a:cubicBezTo>
                    <a:pt x="0" y="6815"/>
                    <a:pt x="3118" y="11861"/>
                    <a:pt x="4565" y="14754"/>
                  </a:cubicBezTo>
                  <a:cubicBezTo>
                    <a:pt x="6043" y="17679"/>
                    <a:pt x="8004" y="21923"/>
                    <a:pt x="9676" y="22180"/>
                  </a:cubicBezTo>
                  <a:cubicBezTo>
                    <a:pt x="9758" y="22192"/>
                    <a:pt x="9839" y="22198"/>
                    <a:pt x="9918" y="22198"/>
                  </a:cubicBezTo>
                  <a:cubicBezTo>
                    <a:pt x="11474" y="22198"/>
                    <a:pt x="12380" y="19885"/>
                    <a:pt x="12472" y="18997"/>
                  </a:cubicBezTo>
                  <a:cubicBezTo>
                    <a:pt x="12569" y="18065"/>
                    <a:pt x="11186" y="16297"/>
                    <a:pt x="10640" y="12504"/>
                  </a:cubicBezTo>
                  <a:cubicBezTo>
                    <a:pt x="10061" y="8711"/>
                    <a:pt x="8872" y="1382"/>
                    <a:pt x="8872" y="1382"/>
                  </a:cubicBezTo>
                  <a:lnTo>
                    <a:pt x="76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62"/>
            <p:cNvSpPr/>
            <p:nvPr/>
          </p:nvSpPr>
          <p:spPr>
            <a:xfrm>
              <a:off x="2144100" y="3245225"/>
              <a:ext cx="167175" cy="374525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0" y="3987"/>
                    <a:pt x="418" y="4662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62"/>
            <p:cNvSpPr/>
            <p:nvPr/>
          </p:nvSpPr>
          <p:spPr>
            <a:xfrm>
              <a:off x="2169800" y="3376225"/>
              <a:ext cx="141475" cy="243525"/>
            </a:xfrm>
            <a:custGeom>
              <a:avLst/>
              <a:gdLst/>
              <a:ahLst/>
              <a:cxnLst/>
              <a:rect l="l" t="t" r="r" b="b"/>
              <a:pathLst>
                <a:path w="5659" h="9741" extrusionOk="0">
                  <a:moveTo>
                    <a:pt x="5658" y="9740"/>
                  </a:moveTo>
                  <a:lnTo>
                    <a:pt x="387" y="0"/>
                  </a:lnTo>
                  <a:lnTo>
                    <a:pt x="1" y="418"/>
                  </a:lnTo>
                  <a:lnTo>
                    <a:pt x="1" y="418"/>
                  </a:lnTo>
                  <a:lnTo>
                    <a:pt x="387" y="0"/>
                  </a:lnTo>
                  <a:lnTo>
                    <a:pt x="5658" y="9740"/>
                  </a:lnTo>
                  <a:lnTo>
                    <a:pt x="5658" y="9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62"/>
            <p:cNvSpPr/>
            <p:nvPr/>
          </p:nvSpPr>
          <p:spPr>
            <a:xfrm>
              <a:off x="2144100" y="3245225"/>
              <a:ext cx="167175" cy="374525"/>
            </a:xfrm>
            <a:custGeom>
              <a:avLst/>
              <a:gdLst/>
              <a:ahLst/>
              <a:cxnLst/>
              <a:rect l="l" t="t" r="r" b="b"/>
              <a:pathLst>
                <a:path w="6687" h="14981" extrusionOk="0">
                  <a:moveTo>
                    <a:pt x="4533" y="1"/>
                  </a:moveTo>
                  <a:lnTo>
                    <a:pt x="0" y="3987"/>
                  </a:lnTo>
                  <a:cubicBezTo>
                    <a:pt x="32" y="4019"/>
                    <a:pt x="418" y="4662"/>
                    <a:pt x="997" y="5626"/>
                  </a:cubicBezTo>
                  <a:cubicBezTo>
                    <a:pt x="997" y="5626"/>
                    <a:pt x="997" y="5626"/>
                    <a:pt x="1029" y="5658"/>
                  </a:cubicBezTo>
                  <a:lnTo>
                    <a:pt x="1415" y="5240"/>
                  </a:lnTo>
                  <a:lnTo>
                    <a:pt x="6686" y="14980"/>
                  </a:lnTo>
                  <a:cubicBezTo>
                    <a:pt x="6686" y="14980"/>
                    <a:pt x="5143" y="5690"/>
                    <a:pt x="4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62"/>
            <p:cNvSpPr/>
            <p:nvPr/>
          </p:nvSpPr>
          <p:spPr>
            <a:xfrm>
              <a:off x="2136850" y="3167975"/>
              <a:ext cx="325500" cy="568300"/>
            </a:xfrm>
            <a:custGeom>
              <a:avLst/>
              <a:gdLst/>
              <a:ahLst/>
              <a:cxnLst/>
              <a:rect l="l" t="t" r="r" b="b"/>
              <a:pathLst>
                <a:path w="13020" h="22732" extrusionOk="0">
                  <a:moveTo>
                    <a:pt x="7975" y="0"/>
                  </a:moveTo>
                  <a:cubicBezTo>
                    <a:pt x="7915" y="0"/>
                    <a:pt x="7857" y="24"/>
                    <a:pt x="7812" y="69"/>
                  </a:cubicBezTo>
                  <a:cubicBezTo>
                    <a:pt x="7683" y="166"/>
                    <a:pt x="7683" y="326"/>
                    <a:pt x="7780" y="455"/>
                  </a:cubicBezTo>
                  <a:lnTo>
                    <a:pt x="8920" y="1785"/>
                  </a:lnTo>
                  <a:lnTo>
                    <a:pt x="8920" y="1785"/>
                  </a:lnTo>
                  <a:cubicBezTo>
                    <a:pt x="8946" y="1967"/>
                    <a:pt x="9005" y="2366"/>
                    <a:pt x="9098" y="2898"/>
                  </a:cubicBezTo>
                  <a:cubicBezTo>
                    <a:pt x="9451" y="5148"/>
                    <a:pt x="10223" y="9970"/>
                    <a:pt x="10641" y="12798"/>
                  </a:cubicBezTo>
                  <a:cubicBezTo>
                    <a:pt x="10930" y="14663"/>
                    <a:pt x="11412" y="16045"/>
                    <a:pt x="11798" y="17074"/>
                  </a:cubicBezTo>
                  <a:cubicBezTo>
                    <a:pt x="11991" y="17588"/>
                    <a:pt x="12184" y="18038"/>
                    <a:pt x="12280" y="18359"/>
                  </a:cubicBezTo>
                  <a:cubicBezTo>
                    <a:pt x="12409" y="18713"/>
                    <a:pt x="12505" y="19002"/>
                    <a:pt x="12505" y="19163"/>
                  </a:cubicBezTo>
                  <a:lnTo>
                    <a:pt x="12473" y="19227"/>
                  </a:lnTo>
                  <a:cubicBezTo>
                    <a:pt x="12441" y="19613"/>
                    <a:pt x="12216" y="20384"/>
                    <a:pt x="11798" y="21060"/>
                  </a:cubicBezTo>
                  <a:cubicBezTo>
                    <a:pt x="11605" y="21381"/>
                    <a:pt x="11348" y="21670"/>
                    <a:pt x="11091" y="21863"/>
                  </a:cubicBezTo>
                  <a:cubicBezTo>
                    <a:pt x="10834" y="22088"/>
                    <a:pt x="10544" y="22185"/>
                    <a:pt x="10223" y="22185"/>
                  </a:cubicBezTo>
                  <a:lnTo>
                    <a:pt x="10030" y="22185"/>
                  </a:lnTo>
                  <a:cubicBezTo>
                    <a:pt x="9709" y="22152"/>
                    <a:pt x="9291" y="21863"/>
                    <a:pt x="8873" y="21413"/>
                  </a:cubicBezTo>
                  <a:cubicBezTo>
                    <a:pt x="8230" y="20706"/>
                    <a:pt x="7555" y="19645"/>
                    <a:pt x="6912" y="18456"/>
                  </a:cubicBezTo>
                  <a:cubicBezTo>
                    <a:pt x="6269" y="17266"/>
                    <a:pt x="5658" y="16013"/>
                    <a:pt x="5112" y="14920"/>
                  </a:cubicBezTo>
                  <a:cubicBezTo>
                    <a:pt x="3633" y="11963"/>
                    <a:pt x="547" y="6948"/>
                    <a:pt x="547" y="6948"/>
                  </a:cubicBezTo>
                  <a:cubicBezTo>
                    <a:pt x="483" y="6862"/>
                    <a:pt x="390" y="6819"/>
                    <a:pt x="297" y="6819"/>
                  </a:cubicBezTo>
                  <a:cubicBezTo>
                    <a:pt x="251" y="6819"/>
                    <a:pt x="204" y="6830"/>
                    <a:pt x="162" y="6852"/>
                  </a:cubicBezTo>
                  <a:cubicBezTo>
                    <a:pt x="33" y="6916"/>
                    <a:pt x="1" y="7109"/>
                    <a:pt x="65" y="7237"/>
                  </a:cubicBezTo>
                  <a:cubicBezTo>
                    <a:pt x="65" y="7237"/>
                    <a:pt x="258" y="7527"/>
                    <a:pt x="580" y="8041"/>
                  </a:cubicBezTo>
                  <a:cubicBezTo>
                    <a:pt x="1512" y="9616"/>
                    <a:pt x="3537" y="12991"/>
                    <a:pt x="4630" y="15145"/>
                  </a:cubicBezTo>
                  <a:cubicBezTo>
                    <a:pt x="5369" y="16591"/>
                    <a:pt x="6205" y="18392"/>
                    <a:pt x="7105" y="19870"/>
                  </a:cubicBezTo>
                  <a:cubicBezTo>
                    <a:pt x="7555" y="20609"/>
                    <a:pt x="8005" y="21285"/>
                    <a:pt x="8487" y="21767"/>
                  </a:cubicBezTo>
                  <a:cubicBezTo>
                    <a:pt x="8937" y="22281"/>
                    <a:pt x="9419" y="22635"/>
                    <a:pt x="9934" y="22699"/>
                  </a:cubicBezTo>
                  <a:cubicBezTo>
                    <a:pt x="10030" y="22731"/>
                    <a:pt x="10126" y="22731"/>
                    <a:pt x="10223" y="22731"/>
                  </a:cubicBezTo>
                  <a:cubicBezTo>
                    <a:pt x="10673" y="22731"/>
                    <a:pt x="11091" y="22570"/>
                    <a:pt x="11412" y="22313"/>
                  </a:cubicBezTo>
                  <a:cubicBezTo>
                    <a:pt x="11926" y="21895"/>
                    <a:pt x="12312" y="21349"/>
                    <a:pt x="12569" y="20770"/>
                  </a:cubicBezTo>
                  <a:cubicBezTo>
                    <a:pt x="12827" y="20192"/>
                    <a:pt x="12987" y="19645"/>
                    <a:pt x="13019" y="19292"/>
                  </a:cubicBezTo>
                  <a:lnTo>
                    <a:pt x="13019" y="19163"/>
                  </a:lnTo>
                  <a:cubicBezTo>
                    <a:pt x="13019" y="18874"/>
                    <a:pt x="12923" y="18552"/>
                    <a:pt x="12794" y="18199"/>
                  </a:cubicBezTo>
                  <a:cubicBezTo>
                    <a:pt x="12409" y="17074"/>
                    <a:pt x="11605" y="15434"/>
                    <a:pt x="11187" y="12734"/>
                  </a:cubicBezTo>
                  <a:cubicBezTo>
                    <a:pt x="10609" y="8941"/>
                    <a:pt x="9419" y="1612"/>
                    <a:pt x="9419" y="1612"/>
                  </a:cubicBezTo>
                  <a:cubicBezTo>
                    <a:pt x="9419" y="1548"/>
                    <a:pt x="9387" y="1516"/>
                    <a:pt x="9355" y="1484"/>
                  </a:cubicBezTo>
                  <a:lnTo>
                    <a:pt x="8166" y="101"/>
                  </a:lnTo>
                  <a:cubicBezTo>
                    <a:pt x="8114" y="32"/>
                    <a:pt x="8044" y="0"/>
                    <a:pt x="7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62"/>
            <p:cNvSpPr/>
            <p:nvPr/>
          </p:nvSpPr>
          <p:spPr>
            <a:xfrm>
              <a:off x="2314450" y="3589175"/>
              <a:ext cx="147900" cy="140325"/>
            </a:xfrm>
            <a:custGeom>
              <a:avLst/>
              <a:gdLst/>
              <a:ahLst/>
              <a:cxnLst/>
              <a:rect l="l" t="t" r="r" b="b"/>
              <a:pathLst>
                <a:path w="5916" h="5613" extrusionOk="0">
                  <a:moveTo>
                    <a:pt x="4983" y="1"/>
                  </a:moveTo>
                  <a:cubicBezTo>
                    <a:pt x="4501" y="547"/>
                    <a:pt x="3762" y="1158"/>
                    <a:pt x="2605" y="1672"/>
                  </a:cubicBezTo>
                  <a:cubicBezTo>
                    <a:pt x="1544" y="2154"/>
                    <a:pt x="644" y="2379"/>
                    <a:pt x="1" y="2476"/>
                  </a:cubicBezTo>
                  <a:cubicBezTo>
                    <a:pt x="965" y="4147"/>
                    <a:pt x="1962" y="5465"/>
                    <a:pt x="2862" y="5594"/>
                  </a:cubicBezTo>
                  <a:cubicBezTo>
                    <a:pt x="2944" y="5606"/>
                    <a:pt x="3025" y="5612"/>
                    <a:pt x="3104" y="5612"/>
                  </a:cubicBezTo>
                  <a:cubicBezTo>
                    <a:pt x="4660" y="5612"/>
                    <a:pt x="5566" y="3299"/>
                    <a:pt x="5658" y="2411"/>
                  </a:cubicBezTo>
                  <a:cubicBezTo>
                    <a:pt x="5690" y="1865"/>
                    <a:pt x="5915" y="290"/>
                    <a:pt x="4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62"/>
            <p:cNvSpPr/>
            <p:nvPr/>
          </p:nvSpPr>
          <p:spPr>
            <a:xfrm>
              <a:off x="2307225" y="3582450"/>
              <a:ext cx="156725" cy="153825"/>
            </a:xfrm>
            <a:custGeom>
              <a:avLst/>
              <a:gdLst/>
              <a:ahLst/>
              <a:cxnLst/>
              <a:rect l="l" t="t" r="r" b="b"/>
              <a:pathLst>
                <a:path w="6269" h="6153" extrusionOk="0">
                  <a:moveTo>
                    <a:pt x="5359" y="606"/>
                  </a:moveTo>
                  <a:cubicBezTo>
                    <a:pt x="5470" y="689"/>
                    <a:pt x="5548" y="817"/>
                    <a:pt x="5594" y="977"/>
                  </a:cubicBezTo>
                  <a:cubicBezTo>
                    <a:pt x="5690" y="1202"/>
                    <a:pt x="5722" y="1523"/>
                    <a:pt x="5722" y="1813"/>
                  </a:cubicBezTo>
                  <a:cubicBezTo>
                    <a:pt x="5722" y="2166"/>
                    <a:pt x="5690" y="2455"/>
                    <a:pt x="5658" y="2648"/>
                  </a:cubicBezTo>
                  <a:cubicBezTo>
                    <a:pt x="5626" y="3034"/>
                    <a:pt x="5401" y="3805"/>
                    <a:pt x="4983" y="4481"/>
                  </a:cubicBezTo>
                  <a:cubicBezTo>
                    <a:pt x="4790" y="4802"/>
                    <a:pt x="4533" y="5091"/>
                    <a:pt x="4276" y="5284"/>
                  </a:cubicBezTo>
                  <a:cubicBezTo>
                    <a:pt x="4019" y="5509"/>
                    <a:pt x="3729" y="5606"/>
                    <a:pt x="3408" y="5606"/>
                  </a:cubicBezTo>
                  <a:lnTo>
                    <a:pt x="3215" y="5606"/>
                  </a:lnTo>
                  <a:cubicBezTo>
                    <a:pt x="2861" y="5541"/>
                    <a:pt x="2411" y="5252"/>
                    <a:pt x="1929" y="4706"/>
                  </a:cubicBezTo>
                  <a:cubicBezTo>
                    <a:pt x="1540" y="4233"/>
                    <a:pt x="1126" y="3615"/>
                    <a:pt x="709" y="2936"/>
                  </a:cubicBezTo>
                  <a:lnTo>
                    <a:pt x="709" y="2936"/>
                  </a:lnTo>
                  <a:cubicBezTo>
                    <a:pt x="1328" y="2816"/>
                    <a:pt x="2094" y="2593"/>
                    <a:pt x="2990" y="2198"/>
                  </a:cubicBezTo>
                  <a:cubicBezTo>
                    <a:pt x="4077" y="1728"/>
                    <a:pt x="4842" y="1123"/>
                    <a:pt x="5359" y="606"/>
                  </a:cubicBezTo>
                  <a:close/>
                  <a:moveTo>
                    <a:pt x="5292" y="0"/>
                  </a:moveTo>
                  <a:cubicBezTo>
                    <a:pt x="5212" y="0"/>
                    <a:pt x="5128" y="37"/>
                    <a:pt x="5079" y="109"/>
                  </a:cubicBezTo>
                  <a:cubicBezTo>
                    <a:pt x="4629" y="591"/>
                    <a:pt x="3922" y="1202"/>
                    <a:pt x="2765" y="1716"/>
                  </a:cubicBezTo>
                  <a:cubicBezTo>
                    <a:pt x="1736" y="2166"/>
                    <a:pt x="868" y="2391"/>
                    <a:pt x="258" y="2488"/>
                  </a:cubicBezTo>
                  <a:cubicBezTo>
                    <a:pt x="161" y="2488"/>
                    <a:pt x="97" y="2552"/>
                    <a:pt x="33" y="2648"/>
                  </a:cubicBezTo>
                  <a:cubicBezTo>
                    <a:pt x="1" y="2713"/>
                    <a:pt x="1" y="2809"/>
                    <a:pt x="65" y="2873"/>
                  </a:cubicBezTo>
                  <a:cubicBezTo>
                    <a:pt x="547" y="3709"/>
                    <a:pt x="1029" y="4481"/>
                    <a:pt x="1543" y="5059"/>
                  </a:cubicBezTo>
                  <a:cubicBezTo>
                    <a:pt x="2026" y="5638"/>
                    <a:pt x="2540" y="6056"/>
                    <a:pt x="3119" y="6120"/>
                  </a:cubicBezTo>
                  <a:cubicBezTo>
                    <a:pt x="3215" y="6152"/>
                    <a:pt x="3311" y="6152"/>
                    <a:pt x="3408" y="6152"/>
                  </a:cubicBezTo>
                  <a:cubicBezTo>
                    <a:pt x="3858" y="6152"/>
                    <a:pt x="4276" y="5991"/>
                    <a:pt x="4597" y="5734"/>
                  </a:cubicBezTo>
                  <a:cubicBezTo>
                    <a:pt x="5111" y="5316"/>
                    <a:pt x="5497" y="4770"/>
                    <a:pt x="5754" y="4191"/>
                  </a:cubicBezTo>
                  <a:cubicBezTo>
                    <a:pt x="6012" y="3613"/>
                    <a:pt x="6172" y="3066"/>
                    <a:pt x="6204" y="2713"/>
                  </a:cubicBezTo>
                  <a:cubicBezTo>
                    <a:pt x="6237" y="2520"/>
                    <a:pt x="6269" y="2198"/>
                    <a:pt x="6269" y="1813"/>
                  </a:cubicBezTo>
                  <a:cubicBezTo>
                    <a:pt x="6269" y="1491"/>
                    <a:pt x="6237" y="1137"/>
                    <a:pt x="6108" y="784"/>
                  </a:cubicBezTo>
                  <a:cubicBezTo>
                    <a:pt x="5979" y="462"/>
                    <a:pt x="5754" y="141"/>
                    <a:pt x="5369" y="12"/>
                  </a:cubicBezTo>
                  <a:cubicBezTo>
                    <a:pt x="5345" y="4"/>
                    <a:pt x="5318" y="0"/>
                    <a:pt x="5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62"/>
            <p:cNvSpPr/>
            <p:nvPr/>
          </p:nvSpPr>
          <p:spPr>
            <a:xfrm>
              <a:off x="2013100" y="2523650"/>
              <a:ext cx="178425" cy="93975"/>
            </a:xfrm>
            <a:custGeom>
              <a:avLst/>
              <a:gdLst/>
              <a:ahLst/>
              <a:cxnLst/>
              <a:rect l="l" t="t" r="r" b="b"/>
              <a:pathLst>
                <a:path w="7137" h="3759" extrusionOk="0">
                  <a:moveTo>
                    <a:pt x="4044" y="1"/>
                  </a:moveTo>
                  <a:cubicBezTo>
                    <a:pt x="2559" y="1"/>
                    <a:pt x="781" y="285"/>
                    <a:pt x="611" y="769"/>
                  </a:cubicBezTo>
                  <a:cubicBezTo>
                    <a:pt x="483" y="1155"/>
                    <a:pt x="1" y="2312"/>
                    <a:pt x="1254" y="3759"/>
                  </a:cubicBezTo>
                  <a:cubicBezTo>
                    <a:pt x="2144" y="3303"/>
                    <a:pt x="3430" y="2832"/>
                    <a:pt x="4904" y="2832"/>
                  </a:cubicBezTo>
                  <a:cubicBezTo>
                    <a:pt x="5613" y="2832"/>
                    <a:pt x="6365" y="2941"/>
                    <a:pt x="7137" y="3212"/>
                  </a:cubicBezTo>
                  <a:cubicBezTo>
                    <a:pt x="6847" y="1734"/>
                    <a:pt x="6622" y="544"/>
                    <a:pt x="6622" y="544"/>
                  </a:cubicBezTo>
                  <a:cubicBezTo>
                    <a:pt x="6622" y="544"/>
                    <a:pt x="6783" y="384"/>
                    <a:pt x="5337" y="94"/>
                  </a:cubicBezTo>
                  <a:cubicBezTo>
                    <a:pt x="4981" y="31"/>
                    <a:pt x="4528" y="1"/>
                    <a:pt x="4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62"/>
            <p:cNvSpPr/>
            <p:nvPr/>
          </p:nvSpPr>
          <p:spPr>
            <a:xfrm>
              <a:off x="2013100" y="2524400"/>
              <a:ext cx="86025" cy="93225"/>
            </a:xfrm>
            <a:custGeom>
              <a:avLst/>
              <a:gdLst/>
              <a:ahLst/>
              <a:cxnLst/>
              <a:rect l="l" t="t" r="r" b="b"/>
              <a:pathLst>
                <a:path w="3441" h="3729" extrusionOk="0">
                  <a:moveTo>
                    <a:pt x="3440" y="0"/>
                  </a:moveTo>
                  <a:lnTo>
                    <a:pt x="3440" y="0"/>
                  </a:lnTo>
                  <a:cubicBezTo>
                    <a:pt x="2122" y="64"/>
                    <a:pt x="772" y="322"/>
                    <a:pt x="611" y="739"/>
                  </a:cubicBezTo>
                  <a:cubicBezTo>
                    <a:pt x="483" y="1125"/>
                    <a:pt x="1" y="2282"/>
                    <a:pt x="1254" y="3729"/>
                  </a:cubicBezTo>
                  <a:cubicBezTo>
                    <a:pt x="1833" y="3440"/>
                    <a:pt x="2572" y="3118"/>
                    <a:pt x="3440" y="2957"/>
                  </a:cubicBezTo>
                  <a:cubicBezTo>
                    <a:pt x="3440" y="2668"/>
                    <a:pt x="3408" y="2379"/>
                    <a:pt x="3408" y="2154"/>
                  </a:cubicBezTo>
                  <a:cubicBezTo>
                    <a:pt x="3376" y="1607"/>
                    <a:pt x="3408" y="868"/>
                    <a:pt x="3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62"/>
            <p:cNvSpPr/>
            <p:nvPr/>
          </p:nvSpPr>
          <p:spPr>
            <a:xfrm>
              <a:off x="2023550" y="2524400"/>
              <a:ext cx="75575" cy="93225"/>
            </a:xfrm>
            <a:custGeom>
              <a:avLst/>
              <a:gdLst/>
              <a:ahLst/>
              <a:cxnLst/>
              <a:rect l="l" t="t" r="r" b="b"/>
              <a:pathLst>
                <a:path w="3023" h="3729" extrusionOk="0">
                  <a:moveTo>
                    <a:pt x="3022" y="0"/>
                  </a:moveTo>
                  <a:lnTo>
                    <a:pt x="3022" y="0"/>
                  </a:lnTo>
                  <a:cubicBezTo>
                    <a:pt x="1704" y="64"/>
                    <a:pt x="386" y="322"/>
                    <a:pt x="193" y="739"/>
                  </a:cubicBezTo>
                  <a:cubicBezTo>
                    <a:pt x="129" y="932"/>
                    <a:pt x="1" y="1286"/>
                    <a:pt x="1" y="1736"/>
                  </a:cubicBezTo>
                  <a:cubicBezTo>
                    <a:pt x="1" y="2218"/>
                    <a:pt x="129" y="2797"/>
                    <a:pt x="611" y="3407"/>
                  </a:cubicBezTo>
                  <a:cubicBezTo>
                    <a:pt x="676" y="3504"/>
                    <a:pt x="772" y="3632"/>
                    <a:pt x="836" y="3729"/>
                  </a:cubicBezTo>
                  <a:cubicBezTo>
                    <a:pt x="1061" y="3632"/>
                    <a:pt x="1254" y="3536"/>
                    <a:pt x="1479" y="3440"/>
                  </a:cubicBezTo>
                  <a:lnTo>
                    <a:pt x="1511" y="3440"/>
                  </a:lnTo>
                  <a:cubicBezTo>
                    <a:pt x="1961" y="3247"/>
                    <a:pt x="2444" y="3086"/>
                    <a:pt x="3022" y="2957"/>
                  </a:cubicBezTo>
                  <a:cubicBezTo>
                    <a:pt x="3022" y="2668"/>
                    <a:pt x="2990" y="2379"/>
                    <a:pt x="2990" y="2154"/>
                  </a:cubicBezTo>
                  <a:cubicBezTo>
                    <a:pt x="2990" y="1961"/>
                    <a:pt x="2990" y="1736"/>
                    <a:pt x="2990" y="1511"/>
                  </a:cubicBezTo>
                  <a:cubicBezTo>
                    <a:pt x="2990" y="1093"/>
                    <a:pt x="2990" y="547"/>
                    <a:pt x="3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62"/>
            <p:cNvSpPr/>
            <p:nvPr/>
          </p:nvSpPr>
          <p:spPr>
            <a:xfrm>
              <a:off x="2016325" y="2517150"/>
              <a:ext cx="182450" cy="106975"/>
            </a:xfrm>
            <a:custGeom>
              <a:avLst/>
              <a:gdLst/>
              <a:ahLst/>
              <a:cxnLst/>
              <a:rect l="l" t="t" r="r" b="b"/>
              <a:pathLst>
                <a:path w="7298" h="4279" extrusionOk="0">
                  <a:moveTo>
                    <a:pt x="3922" y="515"/>
                  </a:moveTo>
                  <a:cubicBezTo>
                    <a:pt x="4404" y="515"/>
                    <a:pt x="4822" y="547"/>
                    <a:pt x="5175" y="612"/>
                  </a:cubicBezTo>
                  <a:cubicBezTo>
                    <a:pt x="5722" y="740"/>
                    <a:pt x="6043" y="837"/>
                    <a:pt x="6172" y="901"/>
                  </a:cubicBezTo>
                  <a:lnTo>
                    <a:pt x="6247" y="926"/>
                  </a:lnTo>
                  <a:lnTo>
                    <a:pt x="6247" y="926"/>
                  </a:lnTo>
                  <a:cubicBezTo>
                    <a:pt x="6289" y="1149"/>
                    <a:pt x="6451" y="1999"/>
                    <a:pt x="6660" y="3074"/>
                  </a:cubicBezTo>
                  <a:lnTo>
                    <a:pt x="6660" y="3074"/>
                  </a:lnTo>
                  <a:cubicBezTo>
                    <a:pt x="6008" y="2894"/>
                    <a:pt x="5367" y="2830"/>
                    <a:pt x="4790" y="2830"/>
                  </a:cubicBezTo>
                  <a:cubicBezTo>
                    <a:pt x="3359" y="2830"/>
                    <a:pt x="2121" y="3244"/>
                    <a:pt x="1231" y="3689"/>
                  </a:cubicBezTo>
                  <a:lnTo>
                    <a:pt x="1231" y="3689"/>
                  </a:lnTo>
                  <a:cubicBezTo>
                    <a:pt x="687" y="3040"/>
                    <a:pt x="547" y="2477"/>
                    <a:pt x="547" y="2026"/>
                  </a:cubicBezTo>
                  <a:cubicBezTo>
                    <a:pt x="547" y="1608"/>
                    <a:pt x="675" y="1319"/>
                    <a:pt x="740" y="1126"/>
                  </a:cubicBezTo>
                  <a:cubicBezTo>
                    <a:pt x="740" y="1094"/>
                    <a:pt x="868" y="997"/>
                    <a:pt x="1061" y="933"/>
                  </a:cubicBezTo>
                  <a:cubicBezTo>
                    <a:pt x="1350" y="804"/>
                    <a:pt x="1800" y="708"/>
                    <a:pt x="2315" y="644"/>
                  </a:cubicBezTo>
                  <a:cubicBezTo>
                    <a:pt x="2829" y="579"/>
                    <a:pt x="3375" y="515"/>
                    <a:pt x="3922" y="515"/>
                  </a:cubicBezTo>
                  <a:close/>
                  <a:moveTo>
                    <a:pt x="3922" y="1"/>
                  </a:moveTo>
                  <a:cubicBezTo>
                    <a:pt x="3150" y="1"/>
                    <a:pt x="2315" y="65"/>
                    <a:pt x="1640" y="194"/>
                  </a:cubicBezTo>
                  <a:cubicBezTo>
                    <a:pt x="1318" y="290"/>
                    <a:pt x="1029" y="354"/>
                    <a:pt x="772" y="483"/>
                  </a:cubicBezTo>
                  <a:cubicBezTo>
                    <a:pt x="643" y="515"/>
                    <a:pt x="547" y="579"/>
                    <a:pt x="450" y="644"/>
                  </a:cubicBezTo>
                  <a:cubicBezTo>
                    <a:pt x="354" y="740"/>
                    <a:pt x="290" y="837"/>
                    <a:pt x="225" y="933"/>
                  </a:cubicBezTo>
                  <a:cubicBezTo>
                    <a:pt x="161" y="1126"/>
                    <a:pt x="32" y="1512"/>
                    <a:pt x="32" y="2026"/>
                  </a:cubicBezTo>
                  <a:cubicBezTo>
                    <a:pt x="0" y="2637"/>
                    <a:pt x="225" y="3408"/>
                    <a:pt x="932" y="4212"/>
                  </a:cubicBezTo>
                  <a:cubicBezTo>
                    <a:pt x="992" y="4251"/>
                    <a:pt x="1064" y="4279"/>
                    <a:pt x="1133" y="4279"/>
                  </a:cubicBezTo>
                  <a:cubicBezTo>
                    <a:pt x="1176" y="4279"/>
                    <a:pt x="1217" y="4268"/>
                    <a:pt x="1254" y="4244"/>
                  </a:cubicBezTo>
                  <a:cubicBezTo>
                    <a:pt x="2122" y="3826"/>
                    <a:pt x="3343" y="3376"/>
                    <a:pt x="4790" y="3376"/>
                  </a:cubicBezTo>
                  <a:cubicBezTo>
                    <a:pt x="5465" y="3376"/>
                    <a:pt x="6172" y="3472"/>
                    <a:pt x="6943" y="3730"/>
                  </a:cubicBezTo>
                  <a:cubicBezTo>
                    <a:pt x="6961" y="3738"/>
                    <a:pt x="6983" y="3742"/>
                    <a:pt x="7006" y="3742"/>
                  </a:cubicBezTo>
                  <a:cubicBezTo>
                    <a:pt x="7072" y="3742"/>
                    <a:pt x="7154" y="3712"/>
                    <a:pt x="7201" y="3665"/>
                  </a:cubicBezTo>
                  <a:cubicBezTo>
                    <a:pt x="7265" y="3601"/>
                    <a:pt x="7297" y="3505"/>
                    <a:pt x="7265" y="3408"/>
                  </a:cubicBezTo>
                  <a:cubicBezTo>
                    <a:pt x="6976" y="1929"/>
                    <a:pt x="6751" y="772"/>
                    <a:pt x="6751" y="772"/>
                  </a:cubicBezTo>
                  <a:lnTo>
                    <a:pt x="6749" y="772"/>
                  </a:lnTo>
                  <a:lnTo>
                    <a:pt x="6749" y="772"/>
                  </a:lnTo>
                  <a:cubicBezTo>
                    <a:pt x="6740" y="660"/>
                    <a:pt x="6681" y="577"/>
                    <a:pt x="6622" y="547"/>
                  </a:cubicBezTo>
                  <a:cubicBezTo>
                    <a:pt x="6526" y="451"/>
                    <a:pt x="6429" y="387"/>
                    <a:pt x="6204" y="322"/>
                  </a:cubicBezTo>
                  <a:cubicBezTo>
                    <a:pt x="6011" y="258"/>
                    <a:pt x="5722" y="194"/>
                    <a:pt x="5272" y="97"/>
                  </a:cubicBezTo>
                  <a:cubicBezTo>
                    <a:pt x="4886" y="33"/>
                    <a:pt x="4404" y="1"/>
                    <a:pt x="3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62"/>
            <p:cNvSpPr/>
            <p:nvPr/>
          </p:nvSpPr>
          <p:spPr>
            <a:xfrm>
              <a:off x="2067750" y="3353725"/>
              <a:ext cx="137450" cy="96575"/>
            </a:xfrm>
            <a:custGeom>
              <a:avLst/>
              <a:gdLst/>
              <a:ahLst/>
              <a:cxnLst/>
              <a:rect l="l" t="t" r="r" b="b"/>
              <a:pathLst>
                <a:path w="5498" h="3863" extrusionOk="0">
                  <a:moveTo>
                    <a:pt x="315" y="0"/>
                  </a:moveTo>
                  <a:cubicBezTo>
                    <a:pt x="222" y="0"/>
                    <a:pt x="129" y="43"/>
                    <a:pt x="65" y="129"/>
                  </a:cubicBezTo>
                  <a:cubicBezTo>
                    <a:pt x="0" y="257"/>
                    <a:pt x="65" y="418"/>
                    <a:pt x="193" y="515"/>
                  </a:cubicBezTo>
                  <a:cubicBezTo>
                    <a:pt x="1640" y="1318"/>
                    <a:pt x="2829" y="2122"/>
                    <a:pt x="3697" y="2765"/>
                  </a:cubicBezTo>
                  <a:cubicBezTo>
                    <a:pt x="4115" y="3054"/>
                    <a:pt x="4436" y="3311"/>
                    <a:pt x="4661" y="3504"/>
                  </a:cubicBezTo>
                  <a:cubicBezTo>
                    <a:pt x="4790" y="3600"/>
                    <a:pt x="4854" y="3665"/>
                    <a:pt x="4919" y="3729"/>
                  </a:cubicBezTo>
                  <a:cubicBezTo>
                    <a:pt x="4983" y="3761"/>
                    <a:pt x="5015" y="3793"/>
                    <a:pt x="5015" y="3793"/>
                  </a:cubicBezTo>
                  <a:cubicBezTo>
                    <a:pt x="5060" y="3838"/>
                    <a:pt x="5125" y="3862"/>
                    <a:pt x="5192" y="3862"/>
                  </a:cubicBezTo>
                  <a:cubicBezTo>
                    <a:pt x="5270" y="3862"/>
                    <a:pt x="5349" y="3830"/>
                    <a:pt x="5401" y="3761"/>
                  </a:cubicBezTo>
                  <a:cubicBezTo>
                    <a:pt x="5497" y="3665"/>
                    <a:pt x="5465" y="3472"/>
                    <a:pt x="5369" y="3375"/>
                  </a:cubicBezTo>
                  <a:cubicBezTo>
                    <a:pt x="5369" y="3375"/>
                    <a:pt x="3376" y="1672"/>
                    <a:pt x="451" y="32"/>
                  </a:cubicBezTo>
                  <a:cubicBezTo>
                    <a:pt x="408" y="11"/>
                    <a:pt x="361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62"/>
            <p:cNvSpPr/>
            <p:nvPr/>
          </p:nvSpPr>
          <p:spPr>
            <a:xfrm>
              <a:off x="2120800" y="2560950"/>
              <a:ext cx="365650" cy="417475"/>
            </a:xfrm>
            <a:custGeom>
              <a:avLst/>
              <a:gdLst/>
              <a:ahLst/>
              <a:cxnLst/>
              <a:rect l="l" t="t" r="r" b="b"/>
              <a:pathLst>
                <a:path w="14626" h="16699" extrusionOk="0">
                  <a:moveTo>
                    <a:pt x="9268" y="1"/>
                  </a:moveTo>
                  <a:cubicBezTo>
                    <a:pt x="8970" y="1"/>
                    <a:pt x="8666" y="38"/>
                    <a:pt x="8358" y="113"/>
                  </a:cubicBezTo>
                  <a:cubicBezTo>
                    <a:pt x="6011" y="660"/>
                    <a:pt x="6429" y="1978"/>
                    <a:pt x="6429" y="1978"/>
                  </a:cubicBezTo>
                  <a:cubicBezTo>
                    <a:pt x="6429" y="1978"/>
                    <a:pt x="6018" y="1876"/>
                    <a:pt x="5450" y="1876"/>
                  </a:cubicBezTo>
                  <a:cubicBezTo>
                    <a:pt x="4661" y="1876"/>
                    <a:pt x="3571" y="2072"/>
                    <a:pt x="2861" y="3006"/>
                  </a:cubicBezTo>
                  <a:cubicBezTo>
                    <a:pt x="1639" y="4613"/>
                    <a:pt x="2475" y="6221"/>
                    <a:pt x="2475" y="6221"/>
                  </a:cubicBezTo>
                  <a:cubicBezTo>
                    <a:pt x="2475" y="6221"/>
                    <a:pt x="868" y="7539"/>
                    <a:pt x="418" y="9821"/>
                  </a:cubicBezTo>
                  <a:cubicBezTo>
                    <a:pt x="0" y="12103"/>
                    <a:pt x="3279" y="16218"/>
                    <a:pt x="4050" y="16603"/>
                  </a:cubicBezTo>
                  <a:cubicBezTo>
                    <a:pt x="4169" y="16670"/>
                    <a:pt x="4292" y="16699"/>
                    <a:pt x="4414" y="16699"/>
                  </a:cubicBezTo>
                  <a:cubicBezTo>
                    <a:pt x="5055" y="16699"/>
                    <a:pt x="5690" y="15928"/>
                    <a:pt x="5690" y="15928"/>
                  </a:cubicBezTo>
                  <a:cubicBezTo>
                    <a:pt x="5690" y="15928"/>
                    <a:pt x="4982" y="13614"/>
                    <a:pt x="5561" y="13453"/>
                  </a:cubicBezTo>
                  <a:cubicBezTo>
                    <a:pt x="5599" y="13441"/>
                    <a:pt x="5638" y="13435"/>
                    <a:pt x="5680" y="13435"/>
                  </a:cubicBezTo>
                  <a:cubicBezTo>
                    <a:pt x="6269" y="13435"/>
                    <a:pt x="7168" y="14643"/>
                    <a:pt x="7168" y="14643"/>
                  </a:cubicBezTo>
                  <a:cubicBezTo>
                    <a:pt x="7168" y="14643"/>
                    <a:pt x="7303" y="14828"/>
                    <a:pt x="7499" y="14828"/>
                  </a:cubicBezTo>
                  <a:cubicBezTo>
                    <a:pt x="7686" y="14828"/>
                    <a:pt x="7929" y="14659"/>
                    <a:pt x="8165" y="14000"/>
                  </a:cubicBezTo>
                  <a:cubicBezTo>
                    <a:pt x="8647" y="12617"/>
                    <a:pt x="8679" y="11107"/>
                    <a:pt x="8679" y="11107"/>
                  </a:cubicBezTo>
                  <a:cubicBezTo>
                    <a:pt x="8679" y="11107"/>
                    <a:pt x="14626" y="8471"/>
                    <a:pt x="13726" y="4838"/>
                  </a:cubicBezTo>
                  <a:cubicBezTo>
                    <a:pt x="12970" y="1677"/>
                    <a:pt x="11265" y="1"/>
                    <a:pt x="9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62"/>
            <p:cNvSpPr/>
            <p:nvPr/>
          </p:nvSpPr>
          <p:spPr>
            <a:xfrm>
              <a:off x="2124000" y="2554125"/>
              <a:ext cx="348800" cy="430975"/>
            </a:xfrm>
            <a:custGeom>
              <a:avLst/>
              <a:gdLst/>
              <a:ahLst/>
              <a:cxnLst/>
              <a:rect l="l" t="t" r="r" b="b"/>
              <a:pathLst>
                <a:path w="13952" h="17239" extrusionOk="0">
                  <a:moveTo>
                    <a:pt x="9130" y="547"/>
                  </a:moveTo>
                  <a:cubicBezTo>
                    <a:pt x="10062" y="547"/>
                    <a:pt x="10898" y="933"/>
                    <a:pt x="11637" y="1672"/>
                  </a:cubicBezTo>
                  <a:cubicBezTo>
                    <a:pt x="12376" y="2443"/>
                    <a:pt x="12955" y="3601"/>
                    <a:pt x="13341" y="5176"/>
                  </a:cubicBezTo>
                  <a:cubicBezTo>
                    <a:pt x="13405" y="5401"/>
                    <a:pt x="13437" y="5626"/>
                    <a:pt x="13437" y="5851"/>
                  </a:cubicBezTo>
                  <a:cubicBezTo>
                    <a:pt x="13437" y="6590"/>
                    <a:pt x="13148" y="7297"/>
                    <a:pt x="12665" y="7940"/>
                  </a:cubicBezTo>
                  <a:cubicBezTo>
                    <a:pt x="11990" y="8872"/>
                    <a:pt x="10930" y="9708"/>
                    <a:pt x="10030" y="10255"/>
                  </a:cubicBezTo>
                  <a:cubicBezTo>
                    <a:pt x="9612" y="10544"/>
                    <a:pt x="9194" y="10769"/>
                    <a:pt x="8905" y="10897"/>
                  </a:cubicBezTo>
                  <a:cubicBezTo>
                    <a:pt x="8776" y="10994"/>
                    <a:pt x="8647" y="11026"/>
                    <a:pt x="8583" y="11090"/>
                  </a:cubicBezTo>
                  <a:cubicBezTo>
                    <a:pt x="8487" y="11122"/>
                    <a:pt x="8455" y="11122"/>
                    <a:pt x="8455" y="11122"/>
                  </a:cubicBezTo>
                  <a:cubicBezTo>
                    <a:pt x="8358" y="11187"/>
                    <a:pt x="8294" y="11251"/>
                    <a:pt x="8294" y="11380"/>
                  </a:cubicBezTo>
                  <a:lnTo>
                    <a:pt x="8294" y="11444"/>
                  </a:lnTo>
                  <a:cubicBezTo>
                    <a:pt x="8262" y="11733"/>
                    <a:pt x="8197" y="13019"/>
                    <a:pt x="7780" y="14176"/>
                  </a:cubicBezTo>
                  <a:cubicBezTo>
                    <a:pt x="7683" y="14498"/>
                    <a:pt x="7555" y="14658"/>
                    <a:pt x="7490" y="14755"/>
                  </a:cubicBezTo>
                  <a:cubicBezTo>
                    <a:pt x="7394" y="14851"/>
                    <a:pt x="7362" y="14851"/>
                    <a:pt x="7362" y="14851"/>
                  </a:cubicBezTo>
                  <a:lnTo>
                    <a:pt x="7297" y="14819"/>
                  </a:lnTo>
                  <a:lnTo>
                    <a:pt x="7265" y="14787"/>
                  </a:lnTo>
                  <a:cubicBezTo>
                    <a:pt x="7233" y="14755"/>
                    <a:pt x="7008" y="14465"/>
                    <a:pt x="6687" y="14112"/>
                  </a:cubicBezTo>
                  <a:cubicBezTo>
                    <a:pt x="6526" y="13951"/>
                    <a:pt x="6365" y="13790"/>
                    <a:pt x="6172" y="13662"/>
                  </a:cubicBezTo>
                  <a:cubicBezTo>
                    <a:pt x="5979" y="13533"/>
                    <a:pt x="5754" y="13437"/>
                    <a:pt x="5529" y="13437"/>
                  </a:cubicBezTo>
                  <a:cubicBezTo>
                    <a:pt x="5465" y="13437"/>
                    <a:pt x="5401" y="13437"/>
                    <a:pt x="5337" y="13469"/>
                  </a:cubicBezTo>
                  <a:cubicBezTo>
                    <a:pt x="5240" y="13501"/>
                    <a:pt x="5176" y="13533"/>
                    <a:pt x="5112" y="13598"/>
                  </a:cubicBezTo>
                  <a:cubicBezTo>
                    <a:pt x="5015" y="13694"/>
                    <a:pt x="4983" y="13823"/>
                    <a:pt x="4951" y="13919"/>
                  </a:cubicBezTo>
                  <a:cubicBezTo>
                    <a:pt x="4951" y="14048"/>
                    <a:pt x="4919" y="14176"/>
                    <a:pt x="4919" y="14305"/>
                  </a:cubicBezTo>
                  <a:cubicBezTo>
                    <a:pt x="4919" y="14690"/>
                    <a:pt x="5015" y="15173"/>
                    <a:pt x="5112" y="15591"/>
                  </a:cubicBezTo>
                  <a:cubicBezTo>
                    <a:pt x="5169" y="15821"/>
                    <a:pt x="5227" y="16016"/>
                    <a:pt x="5264" y="16137"/>
                  </a:cubicBezTo>
                  <a:lnTo>
                    <a:pt x="5264" y="16137"/>
                  </a:lnTo>
                  <a:cubicBezTo>
                    <a:pt x="5196" y="16208"/>
                    <a:pt x="5085" y="16312"/>
                    <a:pt x="4951" y="16426"/>
                  </a:cubicBezTo>
                  <a:cubicBezTo>
                    <a:pt x="4726" y="16587"/>
                    <a:pt x="4469" y="16716"/>
                    <a:pt x="4276" y="16716"/>
                  </a:cubicBezTo>
                  <a:cubicBezTo>
                    <a:pt x="4179" y="16716"/>
                    <a:pt x="4115" y="16683"/>
                    <a:pt x="4019" y="16651"/>
                  </a:cubicBezTo>
                  <a:cubicBezTo>
                    <a:pt x="3986" y="16619"/>
                    <a:pt x="3858" y="16555"/>
                    <a:pt x="3729" y="16426"/>
                  </a:cubicBezTo>
                  <a:cubicBezTo>
                    <a:pt x="3247" y="15944"/>
                    <a:pt x="2411" y="14948"/>
                    <a:pt x="1736" y="13823"/>
                  </a:cubicBezTo>
                  <a:cubicBezTo>
                    <a:pt x="1061" y="12730"/>
                    <a:pt x="515" y="11476"/>
                    <a:pt x="547" y="10544"/>
                  </a:cubicBezTo>
                  <a:cubicBezTo>
                    <a:pt x="547" y="10415"/>
                    <a:pt x="547" y="10287"/>
                    <a:pt x="579" y="10158"/>
                  </a:cubicBezTo>
                  <a:cubicBezTo>
                    <a:pt x="772" y="9065"/>
                    <a:pt x="1254" y="8197"/>
                    <a:pt x="1704" y="7587"/>
                  </a:cubicBezTo>
                  <a:cubicBezTo>
                    <a:pt x="1929" y="7297"/>
                    <a:pt x="2122" y="7072"/>
                    <a:pt x="2283" y="6912"/>
                  </a:cubicBezTo>
                  <a:cubicBezTo>
                    <a:pt x="2379" y="6847"/>
                    <a:pt x="2444" y="6783"/>
                    <a:pt x="2476" y="6751"/>
                  </a:cubicBezTo>
                  <a:lnTo>
                    <a:pt x="2508" y="6687"/>
                  </a:lnTo>
                  <a:lnTo>
                    <a:pt x="2540" y="6687"/>
                  </a:lnTo>
                  <a:cubicBezTo>
                    <a:pt x="2636" y="6622"/>
                    <a:pt x="2669" y="6461"/>
                    <a:pt x="2604" y="6365"/>
                  </a:cubicBezTo>
                  <a:cubicBezTo>
                    <a:pt x="2572" y="6301"/>
                    <a:pt x="2347" y="5851"/>
                    <a:pt x="2347" y="5176"/>
                  </a:cubicBezTo>
                  <a:cubicBezTo>
                    <a:pt x="2347" y="4661"/>
                    <a:pt x="2476" y="4083"/>
                    <a:pt x="2958" y="3440"/>
                  </a:cubicBezTo>
                  <a:cubicBezTo>
                    <a:pt x="3247" y="3022"/>
                    <a:pt x="3665" y="2765"/>
                    <a:pt x="4083" y="2604"/>
                  </a:cubicBezTo>
                  <a:cubicBezTo>
                    <a:pt x="4501" y="2476"/>
                    <a:pt x="4951" y="2411"/>
                    <a:pt x="5304" y="2411"/>
                  </a:cubicBezTo>
                  <a:cubicBezTo>
                    <a:pt x="5594" y="2411"/>
                    <a:pt x="5819" y="2443"/>
                    <a:pt x="5979" y="2476"/>
                  </a:cubicBezTo>
                  <a:cubicBezTo>
                    <a:pt x="6076" y="2476"/>
                    <a:pt x="6140" y="2476"/>
                    <a:pt x="6172" y="2508"/>
                  </a:cubicBezTo>
                  <a:lnTo>
                    <a:pt x="6237" y="2508"/>
                  </a:lnTo>
                  <a:cubicBezTo>
                    <a:pt x="6262" y="2516"/>
                    <a:pt x="6288" y="2520"/>
                    <a:pt x="6314" y="2520"/>
                  </a:cubicBezTo>
                  <a:cubicBezTo>
                    <a:pt x="6382" y="2520"/>
                    <a:pt x="6447" y="2490"/>
                    <a:pt x="6494" y="2443"/>
                  </a:cubicBezTo>
                  <a:cubicBezTo>
                    <a:pt x="6558" y="2347"/>
                    <a:pt x="6590" y="2251"/>
                    <a:pt x="6558" y="2154"/>
                  </a:cubicBezTo>
                  <a:cubicBezTo>
                    <a:pt x="6558" y="2154"/>
                    <a:pt x="6526" y="2090"/>
                    <a:pt x="6526" y="2026"/>
                  </a:cubicBezTo>
                  <a:cubicBezTo>
                    <a:pt x="6526" y="1865"/>
                    <a:pt x="6590" y="1640"/>
                    <a:pt x="6815" y="1383"/>
                  </a:cubicBezTo>
                  <a:cubicBezTo>
                    <a:pt x="7040" y="1126"/>
                    <a:pt x="7458" y="836"/>
                    <a:pt x="8294" y="643"/>
                  </a:cubicBezTo>
                  <a:cubicBezTo>
                    <a:pt x="8583" y="579"/>
                    <a:pt x="8872" y="547"/>
                    <a:pt x="9130" y="547"/>
                  </a:cubicBezTo>
                  <a:close/>
                  <a:moveTo>
                    <a:pt x="9130" y="0"/>
                  </a:moveTo>
                  <a:cubicBezTo>
                    <a:pt x="8840" y="0"/>
                    <a:pt x="8519" y="33"/>
                    <a:pt x="8197" y="129"/>
                  </a:cubicBezTo>
                  <a:cubicBezTo>
                    <a:pt x="7265" y="322"/>
                    <a:pt x="6719" y="675"/>
                    <a:pt x="6397" y="1029"/>
                  </a:cubicBezTo>
                  <a:cubicBezTo>
                    <a:pt x="6117" y="1338"/>
                    <a:pt x="6032" y="1670"/>
                    <a:pt x="6015" y="1921"/>
                  </a:cubicBezTo>
                  <a:lnTo>
                    <a:pt x="6015" y="1921"/>
                  </a:lnTo>
                  <a:cubicBezTo>
                    <a:pt x="5831" y="1892"/>
                    <a:pt x="5584" y="1865"/>
                    <a:pt x="5304" y="1865"/>
                  </a:cubicBezTo>
                  <a:cubicBezTo>
                    <a:pt x="4887" y="1865"/>
                    <a:pt x="4404" y="1929"/>
                    <a:pt x="3890" y="2122"/>
                  </a:cubicBezTo>
                  <a:cubicBezTo>
                    <a:pt x="3408" y="2283"/>
                    <a:pt x="2894" y="2604"/>
                    <a:pt x="2508" y="3118"/>
                  </a:cubicBezTo>
                  <a:cubicBezTo>
                    <a:pt x="1961" y="3858"/>
                    <a:pt x="1801" y="4597"/>
                    <a:pt x="1801" y="5176"/>
                  </a:cubicBezTo>
                  <a:cubicBezTo>
                    <a:pt x="1801" y="5724"/>
                    <a:pt x="1939" y="6162"/>
                    <a:pt x="2034" y="6407"/>
                  </a:cubicBezTo>
                  <a:lnTo>
                    <a:pt x="2034" y="6407"/>
                  </a:lnTo>
                  <a:cubicBezTo>
                    <a:pt x="1607" y="6815"/>
                    <a:pt x="404" y="8099"/>
                    <a:pt x="33" y="10062"/>
                  </a:cubicBezTo>
                  <a:cubicBezTo>
                    <a:pt x="1" y="10222"/>
                    <a:pt x="1" y="10383"/>
                    <a:pt x="1" y="10544"/>
                  </a:cubicBezTo>
                  <a:cubicBezTo>
                    <a:pt x="1" y="11187"/>
                    <a:pt x="193" y="11862"/>
                    <a:pt x="483" y="12569"/>
                  </a:cubicBezTo>
                  <a:cubicBezTo>
                    <a:pt x="933" y="13598"/>
                    <a:pt x="1608" y="14658"/>
                    <a:pt x="2219" y="15494"/>
                  </a:cubicBezTo>
                  <a:cubicBezTo>
                    <a:pt x="2540" y="15912"/>
                    <a:pt x="2861" y="16266"/>
                    <a:pt x="3119" y="16555"/>
                  </a:cubicBezTo>
                  <a:cubicBezTo>
                    <a:pt x="3376" y="16844"/>
                    <a:pt x="3601" y="17037"/>
                    <a:pt x="3794" y="17133"/>
                  </a:cubicBezTo>
                  <a:cubicBezTo>
                    <a:pt x="3899" y="17186"/>
                    <a:pt x="4046" y="17238"/>
                    <a:pt x="4185" y="17238"/>
                  </a:cubicBezTo>
                  <a:cubicBezTo>
                    <a:pt x="4216" y="17238"/>
                    <a:pt x="4246" y="17236"/>
                    <a:pt x="4276" y="17230"/>
                  </a:cubicBezTo>
                  <a:cubicBezTo>
                    <a:pt x="4694" y="17230"/>
                    <a:pt x="5047" y="17005"/>
                    <a:pt x="5337" y="16812"/>
                  </a:cubicBezTo>
                  <a:cubicBezTo>
                    <a:pt x="5594" y="16587"/>
                    <a:pt x="5754" y="16394"/>
                    <a:pt x="5754" y="16362"/>
                  </a:cubicBezTo>
                  <a:cubicBezTo>
                    <a:pt x="5819" y="16298"/>
                    <a:pt x="5851" y="16201"/>
                    <a:pt x="5819" y="16105"/>
                  </a:cubicBezTo>
                  <a:cubicBezTo>
                    <a:pt x="5819" y="16105"/>
                    <a:pt x="5787" y="16041"/>
                    <a:pt x="5754" y="15944"/>
                  </a:cubicBezTo>
                  <a:cubicBezTo>
                    <a:pt x="5658" y="15591"/>
                    <a:pt x="5465" y="14787"/>
                    <a:pt x="5465" y="14305"/>
                  </a:cubicBezTo>
                  <a:cubicBezTo>
                    <a:pt x="5465" y="14144"/>
                    <a:pt x="5465" y="14048"/>
                    <a:pt x="5497" y="14015"/>
                  </a:cubicBezTo>
                  <a:lnTo>
                    <a:pt x="5513" y="13983"/>
                  </a:lnTo>
                  <a:lnTo>
                    <a:pt x="5529" y="13983"/>
                  </a:lnTo>
                  <a:cubicBezTo>
                    <a:pt x="5541" y="13978"/>
                    <a:pt x="5554" y="13975"/>
                    <a:pt x="5569" y="13975"/>
                  </a:cubicBezTo>
                  <a:cubicBezTo>
                    <a:pt x="5639" y="13975"/>
                    <a:pt x="5745" y="14033"/>
                    <a:pt x="5851" y="14112"/>
                  </a:cubicBezTo>
                  <a:cubicBezTo>
                    <a:pt x="6076" y="14273"/>
                    <a:pt x="6333" y="14498"/>
                    <a:pt x="6526" y="14723"/>
                  </a:cubicBezTo>
                  <a:cubicBezTo>
                    <a:pt x="6622" y="14819"/>
                    <a:pt x="6687" y="14916"/>
                    <a:pt x="6751" y="14980"/>
                  </a:cubicBezTo>
                  <a:lnTo>
                    <a:pt x="6815" y="15076"/>
                  </a:lnTo>
                  <a:cubicBezTo>
                    <a:pt x="6815" y="15108"/>
                    <a:pt x="6879" y="15173"/>
                    <a:pt x="6976" y="15237"/>
                  </a:cubicBezTo>
                  <a:cubicBezTo>
                    <a:pt x="7040" y="15301"/>
                    <a:pt x="7169" y="15366"/>
                    <a:pt x="7362" y="15366"/>
                  </a:cubicBezTo>
                  <a:cubicBezTo>
                    <a:pt x="7555" y="15366"/>
                    <a:pt x="7747" y="15301"/>
                    <a:pt x="7876" y="15108"/>
                  </a:cubicBezTo>
                  <a:cubicBezTo>
                    <a:pt x="8037" y="14948"/>
                    <a:pt x="8165" y="14723"/>
                    <a:pt x="8294" y="14369"/>
                  </a:cubicBezTo>
                  <a:cubicBezTo>
                    <a:pt x="8714" y="13188"/>
                    <a:pt x="8791" y="11964"/>
                    <a:pt x="8822" y="11537"/>
                  </a:cubicBezTo>
                  <a:lnTo>
                    <a:pt x="8822" y="11537"/>
                  </a:lnTo>
                  <a:cubicBezTo>
                    <a:pt x="9193" y="11358"/>
                    <a:pt x="10228" y="10828"/>
                    <a:pt x="11283" y="10030"/>
                  </a:cubicBezTo>
                  <a:cubicBezTo>
                    <a:pt x="11958" y="9547"/>
                    <a:pt x="12601" y="8937"/>
                    <a:pt x="13116" y="8229"/>
                  </a:cubicBezTo>
                  <a:cubicBezTo>
                    <a:pt x="13598" y="7522"/>
                    <a:pt x="13951" y="6719"/>
                    <a:pt x="13951" y="5851"/>
                  </a:cubicBezTo>
                  <a:cubicBezTo>
                    <a:pt x="13951" y="5594"/>
                    <a:pt x="13919" y="5304"/>
                    <a:pt x="13855" y="5047"/>
                  </a:cubicBezTo>
                  <a:cubicBezTo>
                    <a:pt x="13469" y="3408"/>
                    <a:pt x="12826" y="2186"/>
                    <a:pt x="12023" y="1318"/>
                  </a:cubicBezTo>
                  <a:cubicBezTo>
                    <a:pt x="11219" y="450"/>
                    <a:pt x="10223" y="0"/>
                    <a:pt x="9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62"/>
            <p:cNvSpPr/>
            <p:nvPr/>
          </p:nvSpPr>
          <p:spPr>
            <a:xfrm>
              <a:off x="2203550" y="2655875"/>
              <a:ext cx="254775" cy="296875"/>
            </a:xfrm>
            <a:custGeom>
              <a:avLst/>
              <a:gdLst/>
              <a:ahLst/>
              <a:cxnLst/>
              <a:rect l="l" t="t" r="r" b="b"/>
              <a:pathLst>
                <a:path w="10191" h="11875" extrusionOk="0">
                  <a:moveTo>
                    <a:pt x="9689" y="0"/>
                  </a:moveTo>
                  <a:cubicBezTo>
                    <a:pt x="9641" y="0"/>
                    <a:pt x="9591" y="16"/>
                    <a:pt x="9548" y="45"/>
                  </a:cubicBezTo>
                  <a:cubicBezTo>
                    <a:pt x="9451" y="109"/>
                    <a:pt x="9451" y="238"/>
                    <a:pt x="9516" y="334"/>
                  </a:cubicBezTo>
                  <a:cubicBezTo>
                    <a:pt x="9548" y="366"/>
                    <a:pt x="9805" y="752"/>
                    <a:pt x="9805" y="1363"/>
                  </a:cubicBezTo>
                  <a:cubicBezTo>
                    <a:pt x="9805" y="1909"/>
                    <a:pt x="9580" y="2649"/>
                    <a:pt x="8712" y="3549"/>
                  </a:cubicBezTo>
                  <a:cubicBezTo>
                    <a:pt x="7780" y="4481"/>
                    <a:pt x="6173" y="5188"/>
                    <a:pt x="4662" y="5799"/>
                  </a:cubicBezTo>
                  <a:cubicBezTo>
                    <a:pt x="3923" y="6120"/>
                    <a:pt x="3183" y="6410"/>
                    <a:pt x="2572" y="6667"/>
                  </a:cubicBezTo>
                  <a:cubicBezTo>
                    <a:pt x="1962" y="6956"/>
                    <a:pt x="1447" y="7245"/>
                    <a:pt x="1126" y="7567"/>
                  </a:cubicBezTo>
                  <a:cubicBezTo>
                    <a:pt x="547" y="8178"/>
                    <a:pt x="290" y="9110"/>
                    <a:pt x="129" y="9945"/>
                  </a:cubicBezTo>
                  <a:cubicBezTo>
                    <a:pt x="1" y="10813"/>
                    <a:pt x="1" y="11521"/>
                    <a:pt x="1" y="11649"/>
                  </a:cubicBezTo>
                  <a:lnTo>
                    <a:pt x="1" y="11681"/>
                  </a:lnTo>
                  <a:cubicBezTo>
                    <a:pt x="1" y="11778"/>
                    <a:pt x="97" y="11874"/>
                    <a:pt x="226" y="11874"/>
                  </a:cubicBezTo>
                  <a:cubicBezTo>
                    <a:pt x="322" y="11842"/>
                    <a:pt x="419" y="11746"/>
                    <a:pt x="387" y="11649"/>
                  </a:cubicBezTo>
                  <a:cubicBezTo>
                    <a:pt x="387" y="11521"/>
                    <a:pt x="387" y="10813"/>
                    <a:pt x="547" y="10010"/>
                  </a:cubicBezTo>
                  <a:cubicBezTo>
                    <a:pt x="676" y="9206"/>
                    <a:pt x="933" y="8338"/>
                    <a:pt x="1415" y="7824"/>
                  </a:cubicBezTo>
                  <a:cubicBezTo>
                    <a:pt x="1672" y="7599"/>
                    <a:pt x="2122" y="7310"/>
                    <a:pt x="2733" y="7052"/>
                  </a:cubicBezTo>
                  <a:cubicBezTo>
                    <a:pt x="3633" y="6635"/>
                    <a:pt x="4823" y="6217"/>
                    <a:pt x="5980" y="5702"/>
                  </a:cubicBezTo>
                  <a:cubicBezTo>
                    <a:pt x="7105" y="5188"/>
                    <a:pt x="8230" y="4577"/>
                    <a:pt x="9001" y="3838"/>
                  </a:cubicBezTo>
                  <a:cubicBezTo>
                    <a:pt x="9934" y="2906"/>
                    <a:pt x="10191" y="2006"/>
                    <a:pt x="10191" y="1363"/>
                  </a:cubicBezTo>
                  <a:cubicBezTo>
                    <a:pt x="10191" y="591"/>
                    <a:pt x="9837" y="109"/>
                    <a:pt x="9837" y="77"/>
                  </a:cubicBezTo>
                  <a:cubicBezTo>
                    <a:pt x="9802" y="24"/>
                    <a:pt x="9747" y="0"/>
                    <a:pt x="9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62"/>
            <p:cNvSpPr/>
            <p:nvPr/>
          </p:nvSpPr>
          <p:spPr>
            <a:xfrm>
              <a:off x="2254175" y="2833475"/>
              <a:ext cx="89250" cy="68800"/>
            </a:xfrm>
            <a:custGeom>
              <a:avLst/>
              <a:gdLst/>
              <a:ahLst/>
              <a:cxnLst/>
              <a:rect l="l" t="t" r="r" b="b"/>
              <a:pathLst>
                <a:path w="3570" h="2752" extrusionOk="0">
                  <a:moveTo>
                    <a:pt x="3356" y="1"/>
                  </a:moveTo>
                  <a:cubicBezTo>
                    <a:pt x="3330" y="1"/>
                    <a:pt x="3304" y="5"/>
                    <a:pt x="3280" y="13"/>
                  </a:cubicBezTo>
                  <a:cubicBezTo>
                    <a:pt x="3280" y="13"/>
                    <a:pt x="2540" y="334"/>
                    <a:pt x="1769" y="784"/>
                  </a:cubicBezTo>
                  <a:cubicBezTo>
                    <a:pt x="1383" y="1009"/>
                    <a:pt x="997" y="1266"/>
                    <a:pt x="676" y="1556"/>
                  </a:cubicBezTo>
                  <a:cubicBezTo>
                    <a:pt x="355" y="1845"/>
                    <a:pt x="97" y="2134"/>
                    <a:pt x="1" y="2488"/>
                  </a:cubicBezTo>
                  <a:cubicBezTo>
                    <a:pt x="1" y="2616"/>
                    <a:pt x="65" y="2713"/>
                    <a:pt x="162" y="2745"/>
                  </a:cubicBezTo>
                  <a:cubicBezTo>
                    <a:pt x="179" y="2749"/>
                    <a:pt x="196" y="2751"/>
                    <a:pt x="212" y="2751"/>
                  </a:cubicBezTo>
                  <a:cubicBezTo>
                    <a:pt x="315" y="2751"/>
                    <a:pt x="391" y="2668"/>
                    <a:pt x="419" y="2584"/>
                  </a:cubicBezTo>
                  <a:cubicBezTo>
                    <a:pt x="451" y="2391"/>
                    <a:pt x="644" y="2102"/>
                    <a:pt x="933" y="1845"/>
                  </a:cubicBezTo>
                  <a:cubicBezTo>
                    <a:pt x="1383" y="1459"/>
                    <a:pt x="1994" y="1106"/>
                    <a:pt x="2508" y="816"/>
                  </a:cubicBezTo>
                  <a:cubicBezTo>
                    <a:pt x="2765" y="688"/>
                    <a:pt x="2990" y="591"/>
                    <a:pt x="3151" y="495"/>
                  </a:cubicBezTo>
                  <a:cubicBezTo>
                    <a:pt x="3344" y="431"/>
                    <a:pt x="3440" y="398"/>
                    <a:pt x="3440" y="398"/>
                  </a:cubicBezTo>
                  <a:cubicBezTo>
                    <a:pt x="3537" y="334"/>
                    <a:pt x="3569" y="238"/>
                    <a:pt x="3537" y="109"/>
                  </a:cubicBezTo>
                  <a:cubicBezTo>
                    <a:pt x="3513" y="37"/>
                    <a:pt x="3434" y="1"/>
                    <a:pt x="3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62"/>
            <p:cNvSpPr/>
            <p:nvPr/>
          </p:nvSpPr>
          <p:spPr>
            <a:xfrm>
              <a:off x="1974675" y="4962550"/>
              <a:ext cx="249000" cy="116775"/>
            </a:xfrm>
            <a:custGeom>
              <a:avLst/>
              <a:gdLst/>
              <a:ahLst/>
              <a:cxnLst/>
              <a:rect l="l" t="t" r="r" b="b"/>
              <a:pathLst>
                <a:path w="9960" h="4671" extrusionOk="0">
                  <a:moveTo>
                    <a:pt x="3691" y="1"/>
                  </a:moveTo>
                  <a:lnTo>
                    <a:pt x="413" y="804"/>
                  </a:lnTo>
                  <a:lnTo>
                    <a:pt x="91" y="3311"/>
                  </a:lnTo>
                  <a:cubicBezTo>
                    <a:pt x="1" y="4033"/>
                    <a:pt x="558" y="4671"/>
                    <a:pt x="1288" y="4671"/>
                  </a:cubicBezTo>
                  <a:cubicBezTo>
                    <a:pt x="1339" y="4671"/>
                    <a:pt x="1390" y="4668"/>
                    <a:pt x="1441" y="4661"/>
                  </a:cubicBezTo>
                  <a:lnTo>
                    <a:pt x="9509" y="3890"/>
                  </a:lnTo>
                  <a:cubicBezTo>
                    <a:pt x="9863" y="3858"/>
                    <a:pt x="9959" y="3344"/>
                    <a:pt x="9638" y="3183"/>
                  </a:cubicBezTo>
                  <a:lnTo>
                    <a:pt x="36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62"/>
            <p:cNvSpPr/>
            <p:nvPr/>
          </p:nvSpPr>
          <p:spPr>
            <a:xfrm>
              <a:off x="1969700" y="4955525"/>
              <a:ext cx="258000" cy="130800"/>
            </a:xfrm>
            <a:custGeom>
              <a:avLst/>
              <a:gdLst/>
              <a:ahLst/>
              <a:cxnLst/>
              <a:rect l="l" t="t" r="r" b="b"/>
              <a:pathLst>
                <a:path w="10320" h="5232" extrusionOk="0">
                  <a:moveTo>
                    <a:pt x="3864" y="561"/>
                  </a:moveTo>
                  <a:lnTo>
                    <a:pt x="9708" y="3689"/>
                  </a:lnTo>
                  <a:lnTo>
                    <a:pt x="9773" y="3785"/>
                  </a:lnTo>
                  <a:lnTo>
                    <a:pt x="9741" y="3882"/>
                  </a:lnTo>
                  <a:lnTo>
                    <a:pt x="9676" y="3914"/>
                  </a:lnTo>
                  <a:lnTo>
                    <a:pt x="1608" y="4685"/>
                  </a:lnTo>
                  <a:lnTo>
                    <a:pt x="1512" y="4685"/>
                  </a:lnTo>
                  <a:cubicBezTo>
                    <a:pt x="1255" y="4685"/>
                    <a:pt x="997" y="4589"/>
                    <a:pt x="837" y="4396"/>
                  </a:cubicBezTo>
                  <a:cubicBezTo>
                    <a:pt x="644" y="4235"/>
                    <a:pt x="547" y="4010"/>
                    <a:pt x="547" y="3753"/>
                  </a:cubicBezTo>
                  <a:lnTo>
                    <a:pt x="547" y="3625"/>
                  </a:lnTo>
                  <a:lnTo>
                    <a:pt x="869" y="1310"/>
                  </a:lnTo>
                  <a:lnTo>
                    <a:pt x="3864" y="561"/>
                  </a:lnTo>
                  <a:close/>
                  <a:moveTo>
                    <a:pt x="3922" y="0"/>
                  </a:moveTo>
                  <a:cubicBezTo>
                    <a:pt x="3890" y="0"/>
                    <a:pt x="3858" y="8"/>
                    <a:pt x="3826" y="24"/>
                  </a:cubicBezTo>
                  <a:lnTo>
                    <a:pt x="547" y="828"/>
                  </a:lnTo>
                  <a:cubicBezTo>
                    <a:pt x="451" y="860"/>
                    <a:pt x="354" y="924"/>
                    <a:pt x="354" y="1053"/>
                  </a:cubicBezTo>
                  <a:lnTo>
                    <a:pt x="33" y="3528"/>
                  </a:lnTo>
                  <a:cubicBezTo>
                    <a:pt x="33" y="3592"/>
                    <a:pt x="1" y="3689"/>
                    <a:pt x="1" y="3753"/>
                  </a:cubicBezTo>
                  <a:cubicBezTo>
                    <a:pt x="1" y="4557"/>
                    <a:pt x="676" y="5232"/>
                    <a:pt x="1512" y="5232"/>
                  </a:cubicBezTo>
                  <a:lnTo>
                    <a:pt x="1640" y="5232"/>
                  </a:lnTo>
                  <a:lnTo>
                    <a:pt x="9708" y="4428"/>
                  </a:lnTo>
                  <a:cubicBezTo>
                    <a:pt x="9901" y="4428"/>
                    <a:pt x="10062" y="4332"/>
                    <a:pt x="10158" y="4203"/>
                  </a:cubicBezTo>
                  <a:cubicBezTo>
                    <a:pt x="10255" y="4107"/>
                    <a:pt x="10319" y="3946"/>
                    <a:pt x="10319" y="3785"/>
                  </a:cubicBezTo>
                  <a:cubicBezTo>
                    <a:pt x="10319" y="3592"/>
                    <a:pt x="10191" y="3335"/>
                    <a:pt x="9966" y="3239"/>
                  </a:cubicBezTo>
                  <a:lnTo>
                    <a:pt x="4019" y="24"/>
                  </a:lnTo>
                  <a:cubicBezTo>
                    <a:pt x="3987" y="8"/>
                    <a:pt x="3955" y="0"/>
                    <a:pt x="3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62"/>
            <p:cNvSpPr/>
            <p:nvPr/>
          </p:nvSpPr>
          <p:spPr>
            <a:xfrm>
              <a:off x="1977750" y="5042900"/>
              <a:ext cx="245925" cy="36350"/>
            </a:xfrm>
            <a:custGeom>
              <a:avLst/>
              <a:gdLst/>
              <a:ahLst/>
              <a:cxnLst/>
              <a:rect l="l" t="t" r="r" b="b"/>
              <a:pathLst>
                <a:path w="9837" h="1454" extrusionOk="0">
                  <a:moveTo>
                    <a:pt x="9579" y="1"/>
                  </a:moveTo>
                  <a:lnTo>
                    <a:pt x="9579" y="1"/>
                  </a:lnTo>
                  <a:cubicBezTo>
                    <a:pt x="7683" y="226"/>
                    <a:pt x="4758" y="33"/>
                    <a:pt x="2733" y="355"/>
                  </a:cubicBezTo>
                  <a:cubicBezTo>
                    <a:pt x="1924" y="502"/>
                    <a:pt x="1305" y="554"/>
                    <a:pt x="833" y="554"/>
                  </a:cubicBezTo>
                  <a:cubicBezTo>
                    <a:pt x="479" y="554"/>
                    <a:pt x="207" y="524"/>
                    <a:pt x="0" y="483"/>
                  </a:cubicBezTo>
                  <a:lnTo>
                    <a:pt x="0" y="483"/>
                  </a:lnTo>
                  <a:cubicBezTo>
                    <a:pt x="120" y="1052"/>
                    <a:pt x="603" y="1454"/>
                    <a:pt x="1188" y="1454"/>
                  </a:cubicBezTo>
                  <a:cubicBezTo>
                    <a:pt x="1231" y="1454"/>
                    <a:pt x="1274" y="1452"/>
                    <a:pt x="1318" y="1447"/>
                  </a:cubicBezTo>
                  <a:lnTo>
                    <a:pt x="9386" y="676"/>
                  </a:lnTo>
                  <a:cubicBezTo>
                    <a:pt x="9740" y="644"/>
                    <a:pt x="9836" y="194"/>
                    <a:pt x="9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62"/>
            <p:cNvSpPr/>
            <p:nvPr/>
          </p:nvSpPr>
          <p:spPr>
            <a:xfrm>
              <a:off x="1970525" y="5036475"/>
              <a:ext cx="257175" cy="49850"/>
            </a:xfrm>
            <a:custGeom>
              <a:avLst/>
              <a:gdLst/>
              <a:ahLst/>
              <a:cxnLst/>
              <a:rect l="l" t="t" r="r" b="b"/>
              <a:pathLst>
                <a:path w="10287" h="1994" extrusionOk="0">
                  <a:moveTo>
                    <a:pt x="9732" y="532"/>
                  </a:moveTo>
                  <a:lnTo>
                    <a:pt x="9740" y="547"/>
                  </a:lnTo>
                  <a:lnTo>
                    <a:pt x="9708" y="644"/>
                  </a:lnTo>
                  <a:lnTo>
                    <a:pt x="9643" y="676"/>
                  </a:lnTo>
                  <a:lnTo>
                    <a:pt x="1575" y="1447"/>
                  </a:lnTo>
                  <a:lnTo>
                    <a:pt x="1479" y="1447"/>
                  </a:lnTo>
                  <a:cubicBezTo>
                    <a:pt x="1176" y="1447"/>
                    <a:pt x="903" y="1302"/>
                    <a:pt x="727" y="1081"/>
                  </a:cubicBezTo>
                  <a:lnTo>
                    <a:pt x="727" y="1081"/>
                  </a:lnTo>
                  <a:cubicBezTo>
                    <a:pt x="840" y="1089"/>
                    <a:pt x="962" y="1094"/>
                    <a:pt x="1093" y="1094"/>
                  </a:cubicBezTo>
                  <a:cubicBezTo>
                    <a:pt x="1607" y="1094"/>
                    <a:pt x="2250" y="1029"/>
                    <a:pt x="3086" y="901"/>
                  </a:cubicBezTo>
                  <a:cubicBezTo>
                    <a:pt x="4050" y="740"/>
                    <a:pt x="5272" y="676"/>
                    <a:pt x="6493" y="676"/>
                  </a:cubicBezTo>
                  <a:cubicBezTo>
                    <a:pt x="7658" y="645"/>
                    <a:pt x="8793" y="644"/>
                    <a:pt x="9732" y="532"/>
                  </a:cubicBezTo>
                  <a:close/>
                  <a:moveTo>
                    <a:pt x="9836" y="1"/>
                  </a:moveTo>
                  <a:cubicBezTo>
                    <a:pt x="8904" y="97"/>
                    <a:pt x="7715" y="97"/>
                    <a:pt x="6493" y="129"/>
                  </a:cubicBezTo>
                  <a:cubicBezTo>
                    <a:pt x="5272" y="162"/>
                    <a:pt x="4018" y="194"/>
                    <a:pt x="2989" y="354"/>
                  </a:cubicBezTo>
                  <a:cubicBezTo>
                    <a:pt x="2186" y="483"/>
                    <a:pt x="1543" y="547"/>
                    <a:pt x="1093" y="547"/>
                  </a:cubicBezTo>
                  <a:cubicBezTo>
                    <a:pt x="771" y="547"/>
                    <a:pt x="514" y="515"/>
                    <a:pt x="321" y="483"/>
                  </a:cubicBezTo>
                  <a:cubicBezTo>
                    <a:pt x="257" y="483"/>
                    <a:pt x="161" y="483"/>
                    <a:pt x="96" y="547"/>
                  </a:cubicBezTo>
                  <a:cubicBezTo>
                    <a:pt x="32" y="612"/>
                    <a:pt x="0" y="708"/>
                    <a:pt x="32" y="804"/>
                  </a:cubicBezTo>
                  <a:cubicBezTo>
                    <a:pt x="161" y="1479"/>
                    <a:pt x="739" y="1994"/>
                    <a:pt x="1479" y="1994"/>
                  </a:cubicBezTo>
                  <a:lnTo>
                    <a:pt x="1607" y="1994"/>
                  </a:lnTo>
                  <a:lnTo>
                    <a:pt x="9675" y="1190"/>
                  </a:lnTo>
                  <a:cubicBezTo>
                    <a:pt x="9868" y="1190"/>
                    <a:pt x="10029" y="1094"/>
                    <a:pt x="10125" y="965"/>
                  </a:cubicBezTo>
                  <a:cubicBezTo>
                    <a:pt x="10222" y="869"/>
                    <a:pt x="10286" y="708"/>
                    <a:pt x="10286" y="547"/>
                  </a:cubicBezTo>
                  <a:cubicBezTo>
                    <a:pt x="10286" y="387"/>
                    <a:pt x="10190" y="162"/>
                    <a:pt x="10029" y="33"/>
                  </a:cubicBezTo>
                  <a:cubicBezTo>
                    <a:pt x="9965" y="1"/>
                    <a:pt x="9900" y="1"/>
                    <a:pt x="9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62"/>
            <p:cNvSpPr/>
            <p:nvPr/>
          </p:nvSpPr>
          <p:spPr>
            <a:xfrm>
              <a:off x="1259325" y="4948900"/>
              <a:ext cx="232650" cy="183350"/>
            </a:xfrm>
            <a:custGeom>
              <a:avLst/>
              <a:gdLst/>
              <a:ahLst/>
              <a:cxnLst/>
              <a:rect l="l" t="t" r="r" b="b"/>
              <a:pathLst>
                <a:path w="9306" h="7334" extrusionOk="0">
                  <a:moveTo>
                    <a:pt x="2379" y="0"/>
                  </a:moveTo>
                  <a:lnTo>
                    <a:pt x="450" y="1929"/>
                  </a:lnTo>
                  <a:cubicBezTo>
                    <a:pt x="0" y="2379"/>
                    <a:pt x="0" y="3086"/>
                    <a:pt x="450" y="3536"/>
                  </a:cubicBezTo>
                  <a:lnTo>
                    <a:pt x="4018" y="6943"/>
                  </a:lnTo>
                  <a:lnTo>
                    <a:pt x="8390" y="7329"/>
                  </a:lnTo>
                  <a:cubicBezTo>
                    <a:pt x="8415" y="7332"/>
                    <a:pt x="8439" y="7333"/>
                    <a:pt x="8463" y="7333"/>
                  </a:cubicBezTo>
                  <a:cubicBezTo>
                    <a:pt x="8997" y="7333"/>
                    <a:pt x="9306" y="6667"/>
                    <a:pt x="8936" y="6236"/>
                  </a:cubicBezTo>
                  <a:lnTo>
                    <a:pt x="6461" y="3279"/>
                  </a:lnTo>
                  <a:lnTo>
                    <a:pt x="5465" y="1157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62"/>
            <p:cNvSpPr/>
            <p:nvPr/>
          </p:nvSpPr>
          <p:spPr>
            <a:xfrm>
              <a:off x="1255300" y="4942425"/>
              <a:ext cx="238700" cy="196150"/>
            </a:xfrm>
            <a:custGeom>
              <a:avLst/>
              <a:gdLst/>
              <a:ahLst/>
              <a:cxnLst/>
              <a:rect l="l" t="t" r="r" b="b"/>
              <a:pathLst>
                <a:path w="9548" h="7846" extrusionOk="0">
                  <a:moveTo>
                    <a:pt x="2607" y="578"/>
                  </a:moveTo>
                  <a:lnTo>
                    <a:pt x="5433" y="1641"/>
                  </a:lnTo>
                  <a:lnTo>
                    <a:pt x="6397" y="3634"/>
                  </a:lnTo>
                  <a:lnTo>
                    <a:pt x="6429" y="3699"/>
                  </a:lnTo>
                  <a:lnTo>
                    <a:pt x="8905" y="6688"/>
                  </a:lnTo>
                  <a:cubicBezTo>
                    <a:pt x="8969" y="6752"/>
                    <a:pt x="9001" y="6849"/>
                    <a:pt x="9001" y="6913"/>
                  </a:cubicBezTo>
                  <a:cubicBezTo>
                    <a:pt x="9001" y="7009"/>
                    <a:pt x="8969" y="7138"/>
                    <a:pt x="8872" y="7202"/>
                  </a:cubicBezTo>
                  <a:cubicBezTo>
                    <a:pt x="8808" y="7267"/>
                    <a:pt x="8712" y="7331"/>
                    <a:pt x="8615" y="7331"/>
                  </a:cubicBezTo>
                  <a:lnTo>
                    <a:pt x="8583" y="7331"/>
                  </a:lnTo>
                  <a:lnTo>
                    <a:pt x="4308" y="6945"/>
                  </a:lnTo>
                  <a:lnTo>
                    <a:pt x="804" y="3602"/>
                  </a:lnTo>
                  <a:cubicBezTo>
                    <a:pt x="643" y="3409"/>
                    <a:pt x="547" y="3216"/>
                    <a:pt x="547" y="2991"/>
                  </a:cubicBezTo>
                  <a:cubicBezTo>
                    <a:pt x="547" y="2766"/>
                    <a:pt x="643" y="2573"/>
                    <a:pt x="804" y="2381"/>
                  </a:cubicBezTo>
                  <a:lnTo>
                    <a:pt x="2607" y="578"/>
                  </a:lnTo>
                  <a:close/>
                  <a:moveTo>
                    <a:pt x="2526" y="1"/>
                  </a:moveTo>
                  <a:cubicBezTo>
                    <a:pt x="2457" y="1"/>
                    <a:pt x="2389" y="36"/>
                    <a:pt x="2347" y="98"/>
                  </a:cubicBezTo>
                  <a:lnTo>
                    <a:pt x="418" y="2027"/>
                  </a:lnTo>
                  <a:cubicBezTo>
                    <a:pt x="161" y="2284"/>
                    <a:pt x="1" y="2638"/>
                    <a:pt x="1" y="2991"/>
                  </a:cubicBezTo>
                  <a:cubicBezTo>
                    <a:pt x="1" y="3345"/>
                    <a:pt x="161" y="3699"/>
                    <a:pt x="451" y="3988"/>
                  </a:cubicBezTo>
                  <a:lnTo>
                    <a:pt x="3986" y="7395"/>
                  </a:lnTo>
                  <a:cubicBezTo>
                    <a:pt x="4051" y="7427"/>
                    <a:pt x="4083" y="7459"/>
                    <a:pt x="4147" y="7459"/>
                  </a:cubicBezTo>
                  <a:lnTo>
                    <a:pt x="8519" y="7845"/>
                  </a:lnTo>
                  <a:lnTo>
                    <a:pt x="8615" y="7845"/>
                  </a:lnTo>
                  <a:cubicBezTo>
                    <a:pt x="8872" y="7845"/>
                    <a:pt x="9130" y="7749"/>
                    <a:pt x="9290" y="7556"/>
                  </a:cubicBezTo>
                  <a:cubicBezTo>
                    <a:pt x="9451" y="7395"/>
                    <a:pt x="9547" y="7170"/>
                    <a:pt x="9547" y="6913"/>
                  </a:cubicBezTo>
                  <a:cubicBezTo>
                    <a:pt x="9547" y="6720"/>
                    <a:pt x="9451" y="6495"/>
                    <a:pt x="9322" y="6334"/>
                  </a:cubicBezTo>
                  <a:lnTo>
                    <a:pt x="6847" y="3377"/>
                  </a:lnTo>
                  <a:lnTo>
                    <a:pt x="5851" y="1320"/>
                  </a:lnTo>
                  <a:cubicBezTo>
                    <a:pt x="5819" y="1256"/>
                    <a:pt x="5787" y="1191"/>
                    <a:pt x="5722" y="1191"/>
                  </a:cubicBezTo>
                  <a:lnTo>
                    <a:pt x="2636" y="34"/>
                  </a:lnTo>
                  <a:cubicBezTo>
                    <a:pt x="2602" y="11"/>
                    <a:pt x="2564" y="1"/>
                    <a:pt x="2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62"/>
            <p:cNvSpPr/>
            <p:nvPr/>
          </p:nvSpPr>
          <p:spPr>
            <a:xfrm>
              <a:off x="1259325" y="4995500"/>
              <a:ext cx="227450" cy="136700"/>
            </a:xfrm>
            <a:custGeom>
              <a:avLst/>
              <a:gdLst/>
              <a:ahLst/>
              <a:cxnLst/>
              <a:rect l="l" t="t" r="r" b="b"/>
              <a:pathLst>
                <a:path w="9098" h="5468" extrusionOk="0">
                  <a:moveTo>
                    <a:pt x="515" y="0"/>
                  </a:moveTo>
                  <a:lnTo>
                    <a:pt x="450" y="65"/>
                  </a:lnTo>
                  <a:cubicBezTo>
                    <a:pt x="0" y="515"/>
                    <a:pt x="0" y="1222"/>
                    <a:pt x="450" y="1672"/>
                  </a:cubicBezTo>
                  <a:lnTo>
                    <a:pt x="4018" y="5079"/>
                  </a:lnTo>
                  <a:lnTo>
                    <a:pt x="8390" y="5465"/>
                  </a:lnTo>
                  <a:cubicBezTo>
                    <a:pt x="8410" y="5467"/>
                    <a:pt x="8430" y="5468"/>
                    <a:pt x="8450" y="5468"/>
                  </a:cubicBezTo>
                  <a:cubicBezTo>
                    <a:pt x="8776" y="5468"/>
                    <a:pt x="9036" y="5224"/>
                    <a:pt x="9097" y="4951"/>
                  </a:cubicBezTo>
                  <a:cubicBezTo>
                    <a:pt x="7554" y="4565"/>
                    <a:pt x="5175" y="4019"/>
                    <a:pt x="4533" y="3954"/>
                  </a:cubicBezTo>
                  <a:cubicBezTo>
                    <a:pt x="3761" y="3858"/>
                    <a:pt x="1382" y="1029"/>
                    <a:pt x="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62"/>
            <p:cNvSpPr/>
            <p:nvPr/>
          </p:nvSpPr>
          <p:spPr>
            <a:xfrm>
              <a:off x="1255300" y="4989075"/>
              <a:ext cx="238700" cy="149500"/>
            </a:xfrm>
            <a:custGeom>
              <a:avLst/>
              <a:gdLst/>
              <a:ahLst/>
              <a:cxnLst/>
              <a:rect l="l" t="t" r="r" b="b"/>
              <a:pathLst>
                <a:path w="9548" h="5980" extrusionOk="0">
                  <a:moveTo>
                    <a:pt x="689" y="671"/>
                  </a:moveTo>
                  <a:cubicBezTo>
                    <a:pt x="1135" y="1219"/>
                    <a:pt x="1826" y="2051"/>
                    <a:pt x="2540" y="2765"/>
                  </a:cubicBezTo>
                  <a:cubicBezTo>
                    <a:pt x="2926" y="3183"/>
                    <a:pt x="3344" y="3600"/>
                    <a:pt x="3697" y="3890"/>
                  </a:cubicBezTo>
                  <a:cubicBezTo>
                    <a:pt x="3858" y="4051"/>
                    <a:pt x="4051" y="4179"/>
                    <a:pt x="4211" y="4276"/>
                  </a:cubicBezTo>
                  <a:cubicBezTo>
                    <a:pt x="4372" y="4372"/>
                    <a:pt x="4501" y="4436"/>
                    <a:pt x="4661" y="4468"/>
                  </a:cubicBezTo>
                  <a:cubicBezTo>
                    <a:pt x="4951" y="4501"/>
                    <a:pt x="5722" y="4661"/>
                    <a:pt x="6590" y="4854"/>
                  </a:cubicBezTo>
                  <a:cubicBezTo>
                    <a:pt x="7330" y="5019"/>
                    <a:pt x="8140" y="5206"/>
                    <a:pt x="8841" y="5378"/>
                  </a:cubicBezTo>
                  <a:lnTo>
                    <a:pt x="8841" y="5378"/>
                  </a:lnTo>
                  <a:cubicBezTo>
                    <a:pt x="8780" y="5431"/>
                    <a:pt x="8704" y="5465"/>
                    <a:pt x="8615" y="5465"/>
                  </a:cubicBezTo>
                  <a:lnTo>
                    <a:pt x="8583" y="5465"/>
                  </a:lnTo>
                  <a:lnTo>
                    <a:pt x="4308" y="5079"/>
                  </a:lnTo>
                  <a:lnTo>
                    <a:pt x="804" y="1736"/>
                  </a:lnTo>
                  <a:cubicBezTo>
                    <a:pt x="643" y="1543"/>
                    <a:pt x="547" y="1350"/>
                    <a:pt x="547" y="1125"/>
                  </a:cubicBezTo>
                  <a:cubicBezTo>
                    <a:pt x="547" y="961"/>
                    <a:pt x="598" y="814"/>
                    <a:pt x="689" y="671"/>
                  </a:cubicBezTo>
                  <a:close/>
                  <a:moveTo>
                    <a:pt x="708" y="0"/>
                  </a:moveTo>
                  <a:cubicBezTo>
                    <a:pt x="611" y="0"/>
                    <a:pt x="547" y="0"/>
                    <a:pt x="483" y="65"/>
                  </a:cubicBezTo>
                  <a:lnTo>
                    <a:pt x="418" y="161"/>
                  </a:lnTo>
                  <a:cubicBezTo>
                    <a:pt x="161" y="418"/>
                    <a:pt x="1" y="772"/>
                    <a:pt x="1" y="1125"/>
                  </a:cubicBezTo>
                  <a:cubicBezTo>
                    <a:pt x="1" y="1479"/>
                    <a:pt x="161" y="1833"/>
                    <a:pt x="451" y="2122"/>
                  </a:cubicBezTo>
                  <a:lnTo>
                    <a:pt x="3986" y="5529"/>
                  </a:lnTo>
                  <a:cubicBezTo>
                    <a:pt x="4051" y="5561"/>
                    <a:pt x="4083" y="5593"/>
                    <a:pt x="4147" y="5593"/>
                  </a:cubicBezTo>
                  <a:lnTo>
                    <a:pt x="8519" y="5979"/>
                  </a:lnTo>
                  <a:lnTo>
                    <a:pt x="8615" y="5979"/>
                  </a:lnTo>
                  <a:cubicBezTo>
                    <a:pt x="9065" y="5979"/>
                    <a:pt x="9419" y="5658"/>
                    <a:pt x="9515" y="5272"/>
                  </a:cubicBezTo>
                  <a:cubicBezTo>
                    <a:pt x="9547" y="5111"/>
                    <a:pt x="9451" y="4983"/>
                    <a:pt x="9322" y="4951"/>
                  </a:cubicBezTo>
                  <a:cubicBezTo>
                    <a:pt x="8551" y="4758"/>
                    <a:pt x="7554" y="4533"/>
                    <a:pt x="6687" y="4340"/>
                  </a:cubicBezTo>
                  <a:cubicBezTo>
                    <a:pt x="5819" y="4147"/>
                    <a:pt x="5079" y="3986"/>
                    <a:pt x="4726" y="3954"/>
                  </a:cubicBezTo>
                  <a:cubicBezTo>
                    <a:pt x="4694" y="3922"/>
                    <a:pt x="4597" y="3890"/>
                    <a:pt x="4469" y="3825"/>
                  </a:cubicBezTo>
                  <a:cubicBezTo>
                    <a:pt x="4051" y="3536"/>
                    <a:pt x="3311" y="2829"/>
                    <a:pt x="2604" y="2090"/>
                  </a:cubicBezTo>
                  <a:cubicBezTo>
                    <a:pt x="1929" y="1318"/>
                    <a:pt x="1254" y="547"/>
                    <a:pt x="901" y="97"/>
                  </a:cubicBezTo>
                  <a:cubicBezTo>
                    <a:pt x="836" y="32"/>
                    <a:pt x="772" y="0"/>
                    <a:pt x="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62"/>
            <p:cNvSpPr/>
            <p:nvPr/>
          </p:nvSpPr>
          <p:spPr>
            <a:xfrm>
              <a:off x="1608075" y="3506400"/>
              <a:ext cx="458900" cy="1476275"/>
            </a:xfrm>
            <a:custGeom>
              <a:avLst/>
              <a:gdLst/>
              <a:ahLst/>
              <a:cxnLst/>
              <a:rect l="l" t="t" r="r" b="b"/>
              <a:pathLst>
                <a:path w="18356" h="59051" extrusionOk="0">
                  <a:moveTo>
                    <a:pt x="4983" y="1"/>
                  </a:moveTo>
                  <a:cubicBezTo>
                    <a:pt x="4983" y="1"/>
                    <a:pt x="740" y="4822"/>
                    <a:pt x="354" y="7490"/>
                  </a:cubicBezTo>
                  <a:cubicBezTo>
                    <a:pt x="322" y="7812"/>
                    <a:pt x="290" y="8133"/>
                    <a:pt x="258" y="8455"/>
                  </a:cubicBezTo>
                  <a:cubicBezTo>
                    <a:pt x="1" y="11637"/>
                    <a:pt x="644" y="14851"/>
                    <a:pt x="1994" y="17777"/>
                  </a:cubicBezTo>
                  <a:lnTo>
                    <a:pt x="9966" y="35006"/>
                  </a:lnTo>
                  <a:lnTo>
                    <a:pt x="15077" y="59050"/>
                  </a:lnTo>
                  <a:lnTo>
                    <a:pt x="18355" y="58247"/>
                  </a:lnTo>
                  <a:lnTo>
                    <a:pt x="17295" y="32692"/>
                  </a:lnTo>
                  <a:lnTo>
                    <a:pt x="11123" y="13084"/>
                  </a:lnTo>
                  <a:lnTo>
                    <a:pt x="14787" y="6912"/>
                  </a:lnTo>
                  <a:lnTo>
                    <a:pt x="49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62"/>
            <p:cNvSpPr/>
            <p:nvPr/>
          </p:nvSpPr>
          <p:spPr>
            <a:xfrm>
              <a:off x="1606475" y="3499650"/>
              <a:ext cx="466925" cy="1489450"/>
            </a:xfrm>
            <a:custGeom>
              <a:avLst/>
              <a:gdLst/>
              <a:ahLst/>
              <a:cxnLst/>
              <a:rect l="l" t="t" r="r" b="b"/>
              <a:pathLst>
                <a:path w="18677" h="59578" extrusionOk="0">
                  <a:moveTo>
                    <a:pt x="5084" y="635"/>
                  </a:moveTo>
                  <a:lnTo>
                    <a:pt x="14497" y="7270"/>
                  </a:lnTo>
                  <a:lnTo>
                    <a:pt x="14497" y="7270"/>
                  </a:lnTo>
                  <a:lnTo>
                    <a:pt x="10962" y="13225"/>
                  </a:lnTo>
                  <a:cubicBezTo>
                    <a:pt x="10930" y="13289"/>
                    <a:pt x="10898" y="13354"/>
                    <a:pt x="10930" y="13418"/>
                  </a:cubicBezTo>
                  <a:lnTo>
                    <a:pt x="17069" y="33026"/>
                  </a:lnTo>
                  <a:lnTo>
                    <a:pt x="18130" y="58292"/>
                  </a:lnTo>
                  <a:lnTo>
                    <a:pt x="15366" y="58999"/>
                  </a:lnTo>
                  <a:lnTo>
                    <a:pt x="10287" y="35212"/>
                  </a:lnTo>
                  <a:lnTo>
                    <a:pt x="10287" y="35180"/>
                  </a:lnTo>
                  <a:lnTo>
                    <a:pt x="2283" y="17918"/>
                  </a:lnTo>
                  <a:cubicBezTo>
                    <a:pt x="1158" y="15475"/>
                    <a:pt x="515" y="12775"/>
                    <a:pt x="515" y="10075"/>
                  </a:cubicBezTo>
                  <a:cubicBezTo>
                    <a:pt x="515" y="9625"/>
                    <a:pt x="547" y="9175"/>
                    <a:pt x="579" y="8725"/>
                  </a:cubicBezTo>
                  <a:cubicBezTo>
                    <a:pt x="611" y="8403"/>
                    <a:pt x="644" y="8114"/>
                    <a:pt x="676" y="7825"/>
                  </a:cubicBezTo>
                  <a:cubicBezTo>
                    <a:pt x="772" y="7182"/>
                    <a:pt x="1094" y="6410"/>
                    <a:pt x="1544" y="5607"/>
                  </a:cubicBezTo>
                  <a:cubicBezTo>
                    <a:pt x="2186" y="4353"/>
                    <a:pt x="3119" y="3067"/>
                    <a:pt x="3890" y="2103"/>
                  </a:cubicBezTo>
                  <a:cubicBezTo>
                    <a:pt x="4276" y="1621"/>
                    <a:pt x="4597" y="1203"/>
                    <a:pt x="4854" y="914"/>
                  </a:cubicBezTo>
                  <a:cubicBezTo>
                    <a:pt x="4926" y="794"/>
                    <a:pt x="5016" y="710"/>
                    <a:pt x="5084" y="635"/>
                  </a:cubicBezTo>
                  <a:close/>
                  <a:moveTo>
                    <a:pt x="5019" y="1"/>
                  </a:moveTo>
                  <a:cubicBezTo>
                    <a:pt x="4948" y="1"/>
                    <a:pt x="4875" y="25"/>
                    <a:pt x="4822" y="78"/>
                  </a:cubicBezTo>
                  <a:cubicBezTo>
                    <a:pt x="4822" y="110"/>
                    <a:pt x="3762" y="1299"/>
                    <a:pt x="2636" y="2842"/>
                  </a:cubicBezTo>
                  <a:cubicBezTo>
                    <a:pt x="2090" y="3646"/>
                    <a:pt x="1511" y="4482"/>
                    <a:pt x="1061" y="5350"/>
                  </a:cubicBezTo>
                  <a:cubicBezTo>
                    <a:pt x="611" y="6185"/>
                    <a:pt x="258" y="7021"/>
                    <a:pt x="161" y="7728"/>
                  </a:cubicBezTo>
                  <a:cubicBezTo>
                    <a:pt x="97" y="8050"/>
                    <a:pt x="65" y="8371"/>
                    <a:pt x="33" y="8693"/>
                  </a:cubicBezTo>
                  <a:cubicBezTo>
                    <a:pt x="1" y="9143"/>
                    <a:pt x="1" y="9625"/>
                    <a:pt x="1" y="10075"/>
                  </a:cubicBezTo>
                  <a:cubicBezTo>
                    <a:pt x="1" y="12871"/>
                    <a:pt x="644" y="15604"/>
                    <a:pt x="1801" y="18143"/>
                  </a:cubicBezTo>
                  <a:lnTo>
                    <a:pt x="9773" y="35372"/>
                  </a:lnTo>
                  <a:lnTo>
                    <a:pt x="14883" y="59384"/>
                  </a:lnTo>
                  <a:cubicBezTo>
                    <a:pt x="14916" y="59449"/>
                    <a:pt x="14948" y="59513"/>
                    <a:pt x="15012" y="59545"/>
                  </a:cubicBezTo>
                  <a:cubicBezTo>
                    <a:pt x="15076" y="59577"/>
                    <a:pt x="15141" y="59577"/>
                    <a:pt x="15205" y="59577"/>
                  </a:cubicBezTo>
                  <a:lnTo>
                    <a:pt x="18484" y="58774"/>
                  </a:lnTo>
                  <a:cubicBezTo>
                    <a:pt x="18612" y="58742"/>
                    <a:pt x="18676" y="58613"/>
                    <a:pt x="18676" y="58484"/>
                  </a:cubicBezTo>
                  <a:lnTo>
                    <a:pt x="17616" y="32962"/>
                  </a:lnTo>
                  <a:lnTo>
                    <a:pt x="17616" y="32897"/>
                  </a:lnTo>
                  <a:lnTo>
                    <a:pt x="11476" y="13386"/>
                  </a:lnTo>
                  <a:lnTo>
                    <a:pt x="15076" y="7342"/>
                  </a:lnTo>
                  <a:cubicBezTo>
                    <a:pt x="15141" y="7214"/>
                    <a:pt x="15108" y="7053"/>
                    <a:pt x="15012" y="6989"/>
                  </a:cubicBezTo>
                  <a:lnTo>
                    <a:pt x="5176" y="46"/>
                  </a:lnTo>
                  <a:cubicBezTo>
                    <a:pt x="5133" y="17"/>
                    <a:pt x="5076" y="1"/>
                    <a:pt x="5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62"/>
            <p:cNvSpPr/>
            <p:nvPr/>
          </p:nvSpPr>
          <p:spPr>
            <a:xfrm>
              <a:off x="1318775" y="3717750"/>
              <a:ext cx="634875" cy="1260100"/>
            </a:xfrm>
            <a:custGeom>
              <a:avLst/>
              <a:gdLst/>
              <a:ahLst/>
              <a:cxnLst/>
              <a:rect l="l" t="t" r="r" b="b"/>
              <a:pathLst>
                <a:path w="25395" h="50404" extrusionOk="0">
                  <a:moveTo>
                    <a:pt x="25395" y="1"/>
                  </a:moveTo>
                  <a:lnTo>
                    <a:pt x="14048" y="4822"/>
                  </a:lnTo>
                  <a:lnTo>
                    <a:pt x="15398" y="7330"/>
                  </a:lnTo>
                  <a:lnTo>
                    <a:pt x="12505" y="26938"/>
                  </a:lnTo>
                  <a:lnTo>
                    <a:pt x="1" y="49246"/>
                  </a:lnTo>
                  <a:lnTo>
                    <a:pt x="3087" y="50403"/>
                  </a:lnTo>
                  <a:lnTo>
                    <a:pt x="19995" y="29252"/>
                  </a:lnTo>
                  <a:lnTo>
                    <a:pt x="24045" y="5787"/>
                  </a:lnTo>
                  <a:lnTo>
                    <a:pt x="253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62"/>
            <p:cNvSpPr/>
            <p:nvPr/>
          </p:nvSpPr>
          <p:spPr>
            <a:xfrm>
              <a:off x="1311550" y="3711175"/>
              <a:ext cx="649350" cy="1273425"/>
            </a:xfrm>
            <a:custGeom>
              <a:avLst/>
              <a:gdLst/>
              <a:ahLst/>
              <a:cxnLst/>
              <a:rect l="l" t="t" r="r" b="b"/>
              <a:pathLst>
                <a:path w="25974" h="50937" extrusionOk="0">
                  <a:moveTo>
                    <a:pt x="25687" y="0"/>
                  </a:moveTo>
                  <a:cubicBezTo>
                    <a:pt x="25555" y="0"/>
                    <a:pt x="25455" y="88"/>
                    <a:pt x="25427" y="199"/>
                  </a:cubicBezTo>
                  <a:lnTo>
                    <a:pt x="24077" y="5985"/>
                  </a:lnTo>
                  <a:lnTo>
                    <a:pt x="20027" y="29387"/>
                  </a:lnTo>
                  <a:lnTo>
                    <a:pt x="3279" y="50345"/>
                  </a:lnTo>
                  <a:lnTo>
                    <a:pt x="676" y="49380"/>
                  </a:lnTo>
                  <a:lnTo>
                    <a:pt x="13019" y="27329"/>
                  </a:lnTo>
                  <a:lnTo>
                    <a:pt x="13051" y="27233"/>
                  </a:lnTo>
                  <a:lnTo>
                    <a:pt x="15944" y="7625"/>
                  </a:lnTo>
                  <a:cubicBezTo>
                    <a:pt x="15944" y="7560"/>
                    <a:pt x="15944" y="7496"/>
                    <a:pt x="15912" y="7464"/>
                  </a:cubicBezTo>
                  <a:lnTo>
                    <a:pt x="14562" y="4957"/>
                  </a:lnTo>
                  <a:cubicBezTo>
                    <a:pt x="14519" y="4871"/>
                    <a:pt x="14433" y="4814"/>
                    <a:pt x="14343" y="4814"/>
                  </a:cubicBezTo>
                  <a:cubicBezTo>
                    <a:pt x="14298" y="4814"/>
                    <a:pt x="14251" y="4828"/>
                    <a:pt x="14208" y="4860"/>
                  </a:cubicBezTo>
                  <a:cubicBezTo>
                    <a:pt x="14080" y="4925"/>
                    <a:pt x="14016" y="5085"/>
                    <a:pt x="14080" y="5214"/>
                  </a:cubicBezTo>
                  <a:lnTo>
                    <a:pt x="15398" y="7625"/>
                  </a:lnTo>
                  <a:lnTo>
                    <a:pt x="12537" y="27104"/>
                  </a:lnTo>
                  <a:lnTo>
                    <a:pt x="65" y="49380"/>
                  </a:lnTo>
                  <a:cubicBezTo>
                    <a:pt x="1" y="49445"/>
                    <a:pt x="1" y="49541"/>
                    <a:pt x="33" y="49606"/>
                  </a:cubicBezTo>
                  <a:cubicBezTo>
                    <a:pt x="65" y="49702"/>
                    <a:pt x="129" y="49734"/>
                    <a:pt x="193" y="49766"/>
                  </a:cubicBezTo>
                  <a:lnTo>
                    <a:pt x="3279" y="50923"/>
                  </a:lnTo>
                  <a:cubicBezTo>
                    <a:pt x="3305" y="50932"/>
                    <a:pt x="3333" y="50936"/>
                    <a:pt x="3362" y="50936"/>
                  </a:cubicBezTo>
                  <a:cubicBezTo>
                    <a:pt x="3440" y="50936"/>
                    <a:pt x="3522" y="50906"/>
                    <a:pt x="3569" y="50859"/>
                  </a:cubicBezTo>
                  <a:lnTo>
                    <a:pt x="20509" y="29676"/>
                  </a:lnTo>
                  <a:lnTo>
                    <a:pt x="20541" y="29547"/>
                  </a:lnTo>
                  <a:lnTo>
                    <a:pt x="24591" y="6082"/>
                  </a:lnTo>
                  <a:lnTo>
                    <a:pt x="25941" y="328"/>
                  </a:lnTo>
                  <a:cubicBezTo>
                    <a:pt x="25973" y="199"/>
                    <a:pt x="25877" y="39"/>
                    <a:pt x="25748" y="7"/>
                  </a:cubicBezTo>
                  <a:cubicBezTo>
                    <a:pt x="25727" y="2"/>
                    <a:pt x="25707" y="0"/>
                    <a:pt x="25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62"/>
            <p:cNvSpPr/>
            <p:nvPr/>
          </p:nvSpPr>
          <p:spPr>
            <a:xfrm>
              <a:off x="1848375" y="3941000"/>
              <a:ext cx="67525" cy="394925"/>
            </a:xfrm>
            <a:custGeom>
              <a:avLst/>
              <a:gdLst/>
              <a:ahLst/>
              <a:cxnLst/>
              <a:rect l="l" t="t" r="r" b="b"/>
              <a:pathLst>
                <a:path w="2701" h="15797" extrusionOk="0">
                  <a:moveTo>
                    <a:pt x="2490" y="1"/>
                  </a:moveTo>
                  <a:cubicBezTo>
                    <a:pt x="2387" y="1"/>
                    <a:pt x="2314" y="84"/>
                    <a:pt x="2314" y="168"/>
                  </a:cubicBezTo>
                  <a:lnTo>
                    <a:pt x="32" y="15565"/>
                  </a:lnTo>
                  <a:cubicBezTo>
                    <a:pt x="0" y="15661"/>
                    <a:pt x="97" y="15790"/>
                    <a:pt x="193" y="15790"/>
                  </a:cubicBezTo>
                  <a:cubicBezTo>
                    <a:pt x="206" y="15794"/>
                    <a:pt x="219" y="15796"/>
                    <a:pt x="233" y="15796"/>
                  </a:cubicBezTo>
                  <a:cubicBezTo>
                    <a:pt x="322" y="15796"/>
                    <a:pt x="418" y="15713"/>
                    <a:pt x="418" y="15629"/>
                  </a:cubicBezTo>
                  <a:lnTo>
                    <a:pt x="2700" y="232"/>
                  </a:lnTo>
                  <a:cubicBezTo>
                    <a:pt x="2700" y="135"/>
                    <a:pt x="2636" y="7"/>
                    <a:pt x="2539" y="7"/>
                  </a:cubicBezTo>
                  <a:cubicBezTo>
                    <a:pt x="2522" y="3"/>
                    <a:pt x="2506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62"/>
            <p:cNvSpPr/>
            <p:nvPr/>
          </p:nvSpPr>
          <p:spPr>
            <a:xfrm>
              <a:off x="1633800" y="3761650"/>
              <a:ext cx="54675" cy="233375"/>
            </a:xfrm>
            <a:custGeom>
              <a:avLst/>
              <a:gdLst/>
              <a:ahLst/>
              <a:cxnLst/>
              <a:rect l="l" t="t" r="r" b="b"/>
              <a:pathLst>
                <a:path w="2187" h="9335" extrusionOk="0">
                  <a:moveTo>
                    <a:pt x="238" y="1"/>
                  </a:moveTo>
                  <a:cubicBezTo>
                    <a:pt x="211" y="1"/>
                    <a:pt x="185" y="5"/>
                    <a:pt x="161" y="13"/>
                  </a:cubicBezTo>
                  <a:cubicBezTo>
                    <a:pt x="65" y="77"/>
                    <a:pt x="1" y="173"/>
                    <a:pt x="65" y="270"/>
                  </a:cubicBezTo>
                  <a:lnTo>
                    <a:pt x="1768" y="4095"/>
                  </a:lnTo>
                  <a:lnTo>
                    <a:pt x="1608" y="9110"/>
                  </a:lnTo>
                  <a:cubicBezTo>
                    <a:pt x="1608" y="9238"/>
                    <a:pt x="1704" y="9335"/>
                    <a:pt x="1801" y="9335"/>
                  </a:cubicBezTo>
                  <a:cubicBezTo>
                    <a:pt x="1929" y="9335"/>
                    <a:pt x="1993" y="9238"/>
                    <a:pt x="2026" y="9142"/>
                  </a:cubicBezTo>
                  <a:lnTo>
                    <a:pt x="2186" y="4063"/>
                  </a:lnTo>
                  <a:lnTo>
                    <a:pt x="2154" y="3966"/>
                  </a:lnTo>
                  <a:lnTo>
                    <a:pt x="418" y="109"/>
                  </a:lnTo>
                  <a:cubicBezTo>
                    <a:pt x="394" y="37"/>
                    <a:pt x="316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62"/>
            <p:cNvSpPr/>
            <p:nvPr/>
          </p:nvSpPr>
          <p:spPr>
            <a:xfrm>
              <a:off x="1827475" y="3665300"/>
              <a:ext cx="123775" cy="93475"/>
            </a:xfrm>
            <a:custGeom>
              <a:avLst/>
              <a:gdLst/>
              <a:ahLst/>
              <a:cxnLst/>
              <a:rect l="l" t="t" r="r" b="b"/>
              <a:pathLst>
                <a:path w="4951" h="3739" extrusionOk="0">
                  <a:moveTo>
                    <a:pt x="4757" y="1"/>
                  </a:moveTo>
                  <a:cubicBezTo>
                    <a:pt x="4660" y="1"/>
                    <a:pt x="4586" y="59"/>
                    <a:pt x="4533" y="138"/>
                  </a:cubicBezTo>
                  <a:lnTo>
                    <a:pt x="4533" y="170"/>
                  </a:lnTo>
                  <a:cubicBezTo>
                    <a:pt x="4468" y="331"/>
                    <a:pt x="4083" y="1134"/>
                    <a:pt x="3343" y="1874"/>
                  </a:cubicBezTo>
                  <a:cubicBezTo>
                    <a:pt x="2636" y="2645"/>
                    <a:pt x="1575" y="3320"/>
                    <a:pt x="193" y="3320"/>
                  </a:cubicBezTo>
                  <a:cubicBezTo>
                    <a:pt x="65" y="3320"/>
                    <a:pt x="0" y="3417"/>
                    <a:pt x="0" y="3545"/>
                  </a:cubicBezTo>
                  <a:cubicBezTo>
                    <a:pt x="0" y="3642"/>
                    <a:pt x="65" y="3738"/>
                    <a:pt x="193" y="3738"/>
                  </a:cubicBezTo>
                  <a:cubicBezTo>
                    <a:pt x="1833" y="3738"/>
                    <a:pt x="3022" y="2870"/>
                    <a:pt x="3793" y="2002"/>
                  </a:cubicBezTo>
                  <a:cubicBezTo>
                    <a:pt x="4565" y="1134"/>
                    <a:pt x="4918" y="299"/>
                    <a:pt x="4918" y="299"/>
                  </a:cubicBezTo>
                  <a:cubicBezTo>
                    <a:pt x="4951" y="170"/>
                    <a:pt x="4918" y="74"/>
                    <a:pt x="4822" y="9"/>
                  </a:cubicBezTo>
                  <a:cubicBezTo>
                    <a:pt x="4799" y="4"/>
                    <a:pt x="4777" y="1"/>
                    <a:pt x="4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62"/>
            <p:cNvSpPr/>
            <p:nvPr/>
          </p:nvSpPr>
          <p:spPr>
            <a:xfrm>
              <a:off x="1726225" y="3634675"/>
              <a:ext cx="181625" cy="758150"/>
            </a:xfrm>
            <a:custGeom>
              <a:avLst/>
              <a:gdLst/>
              <a:ahLst/>
              <a:cxnLst/>
              <a:rect l="l" t="t" r="r" b="b"/>
              <a:pathLst>
                <a:path w="7265" h="30326" extrusionOk="0">
                  <a:moveTo>
                    <a:pt x="7025" y="0"/>
                  </a:moveTo>
                  <a:cubicBezTo>
                    <a:pt x="6982" y="0"/>
                    <a:pt x="6940" y="16"/>
                    <a:pt x="6911" y="45"/>
                  </a:cubicBezTo>
                  <a:lnTo>
                    <a:pt x="5143" y="1620"/>
                  </a:lnTo>
                  <a:cubicBezTo>
                    <a:pt x="5111" y="1684"/>
                    <a:pt x="5079" y="1716"/>
                    <a:pt x="5079" y="1781"/>
                  </a:cubicBezTo>
                  <a:lnTo>
                    <a:pt x="5079" y="2938"/>
                  </a:lnTo>
                  <a:lnTo>
                    <a:pt x="2893" y="2456"/>
                  </a:lnTo>
                  <a:cubicBezTo>
                    <a:pt x="2797" y="2456"/>
                    <a:pt x="2732" y="2456"/>
                    <a:pt x="2700" y="2520"/>
                  </a:cubicBezTo>
                  <a:cubicBezTo>
                    <a:pt x="2636" y="2584"/>
                    <a:pt x="2636" y="2649"/>
                    <a:pt x="2636" y="2713"/>
                  </a:cubicBezTo>
                  <a:lnTo>
                    <a:pt x="3857" y="6185"/>
                  </a:lnTo>
                  <a:lnTo>
                    <a:pt x="0" y="30100"/>
                  </a:lnTo>
                  <a:cubicBezTo>
                    <a:pt x="0" y="30196"/>
                    <a:pt x="64" y="30293"/>
                    <a:pt x="193" y="30325"/>
                  </a:cubicBezTo>
                  <a:cubicBezTo>
                    <a:pt x="289" y="30325"/>
                    <a:pt x="386" y="30261"/>
                    <a:pt x="418" y="30164"/>
                  </a:cubicBezTo>
                  <a:lnTo>
                    <a:pt x="4243" y="6185"/>
                  </a:lnTo>
                  <a:lnTo>
                    <a:pt x="4243" y="6088"/>
                  </a:lnTo>
                  <a:lnTo>
                    <a:pt x="3150" y="2938"/>
                  </a:lnTo>
                  <a:lnTo>
                    <a:pt x="5240" y="3388"/>
                  </a:lnTo>
                  <a:cubicBezTo>
                    <a:pt x="5304" y="3388"/>
                    <a:pt x="5368" y="3388"/>
                    <a:pt x="5400" y="3324"/>
                  </a:cubicBezTo>
                  <a:cubicBezTo>
                    <a:pt x="5465" y="3292"/>
                    <a:pt x="5497" y="3259"/>
                    <a:pt x="5497" y="3195"/>
                  </a:cubicBezTo>
                  <a:lnTo>
                    <a:pt x="5497" y="1877"/>
                  </a:lnTo>
                  <a:lnTo>
                    <a:pt x="7168" y="366"/>
                  </a:lnTo>
                  <a:cubicBezTo>
                    <a:pt x="7265" y="270"/>
                    <a:pt x="7265" y="141"/>
                    <a:pt x="7168" y="77"/>
                  </a:cubicBezTo>
                  <a:cubicBezTo>
                    <a:pt x="7133" y="24"/>
                    <a:pt x="7078" y="0"/>
                    <a:pt x="7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62"/>
            <p:cNvSpPr/>
            <p:nvPr/>
          </p:nvSpPr>
          <p:spPr>
            <a:xfrm>
              <a:off x="1690850" y="4417675"/>
              <a:ext cx="32975" cy="40550"/>
            </a:xfrm>
            <a:custGeom>
              <a:avLst/>
              <a:gdLst/>
              <a:ahLst/>
              <a:cxnLst/>
              <a:rect l="l" t="t" r="r" b="b"/>
              <a:pathLst>
                <a:path w="1319" h="1622" extrusionOk="0">
                  <a:moveTo>
                    <a:pt x="1112" y="0"/>
                  </a:moveTo>
                  <a:cubicBezTo>
                    <a:pt x="1043" y="0"/>
                    <a:pt x="974" y="36"/>
                    <a:pt x="933" y="98"/>
                  </a:cubicBezTo>
                  <a:lnTo>
                    <a:pt x="65" y="1319"/>
                  </a:lnTo>
                  <a:cubicBezTo>
                    <a:pt x="1" y="1384"/>
                    <a:pt x="33" y="1512"/>
                    <a:pt x="97" y="1577"/>
                  </a:cubicBezTo>
                  <a:cubicBezTo>
                    <a:pt x="141" y="1606"/>
                    <a:pt x="190" y="1621"/>
                    <a:pt x="238" y="1621"/>
                  </a:cubicBezTo>
                  <a:cubicBezTo>
                    <a:pt x="296" y="1621"/>
                    <a:pt x="351" y="1598"/>
                    <a:pt x="387" y="1544"/>
                  </a:cubicBezTo>
                  <a:lnTo>
                    <a:pt x="1254" y="323"/>
                  </a:lnTo>
                  <a:cubicBezTo>
                    <a:pt x="1319" y="227"/>
                    <a:pt x="1319" y="98"/>
                    <a:pt x="1222" y="34"/>
                  </a:cubicBezTo>
                  <a:cubicBezTo>
                    <a:pt x="1188" y="11"/>
                    <a:pt x="1150" y="0"/>
                    <a:pt x="1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2779"/>
            <a:ext cx="77152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p54"/>
          <p:cNvSpPr txBox="1">
            <a:spLocks noGrp="1"/>
          </p:cNvSpPr>
          <p:nvPr>
            <p:ph type="title"/>
          </p:nvPr>
        </p:nvSpPr>
        <p:spPr>
          <a:xfrm>
            <a:off x="251520" y="1995686"/>
            <a:ext cx="2376264" cy="15794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6000" dirty="0">
                <a:solidFill>
                  <a:schemeClr val="accent1">
                    <a:lumMod val="50000"/>
                  </a:schemeClr>
                </a:solidFill>
                <a:latin typeface="Bahnschrift Condensed" pitchFamily="34" charset="0"/>
              </a:rPr>
              <a:t>Авторы проекта</a:t>
            </a:r>
            <a:endParaRPr sz="6000" dirty="0"/>
          </a:p>
        </p:txBody>
      </p:sp>
      <p:pic>
        <p:nvPicPr>
          <p:cNvPr id="30" name="Picture 8" descr="https://sun1-90.userapi.com/impg/Le7jtKzQSVf7bwgOPfs9M7rWbwz4XWn1LrDppQ/GTYPRCIFqRQ.jpg?size=960x1280&amp;quality=95&amp;sign=b01dd6c23645f90adf773c5034c00062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6" b="8921"/>
          <a:stretch/>
        </p:blipFill>
        <p:spPr bwMode="auto">
          <a:xfrm>
            <a:off x="1188300" y="66070"/>
            <a:ext cx="1325674" cy="132493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sun9-64.userapi.com/impg/jp6KIWH26wtfkc1H2XDiGUySfjNbjsxYvhKZlg/ZiXsKEq6g7M.jpg?size=1932x1932&amp;quality=95&amp;sign=1e04ba44ae439a81b73c204dca13ccad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38" y="90801"/>
            <a:ext cx="1361492" cy="13614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https://sun9-50.userapi.com/impg/WGjzheB7qbVuxGekpxkFSP8Z-VnUaQwQFMG1jg/VafkYIezbOs.jpg?size=902x1600&amp;quality=95&amp;sign=9a7150d4f0382530be3337446ddd21b1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" r="468" b="38069"/>
          <a:stretch/>
        </p:blipFill>
        <p:spPr bwMode="auto">
          <a:xfrm>
            <a:off x="3047366" y="48136"/>
            <a:ext cx="1356556" cy="14041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s://sun9-41.userapi.com/impg/ttrD_eLiay-nKvnAUcwJ6aFWsQS54McgrJVqig/TmVJW67IOlA.jpg?size=1620x2160&amp;quality=95&amp;sign=cdc79eb39c479a00a747d3942cbb4846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" r="2224" b="17317"/>
          <a:stretch/>
        </p:blipFill>
        <p:spPr bwMode="auto">
          <a:xfrm>
            <a:off x="3077572" y="1851670"/>
            <a:ext cx="1296144" cy="13603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s://sun9-23.userapi.com/impg/FI_0Uwv3R-ea3tr_rdP63m3kODQVSBgEMQG8Pw/qqIXfvFJeYk.jpg?size=960x1280&amp;quality=96&amp;sign=50f4e6036b371a300260eee3911990ab&amp;type=albu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t="10475" r="3775" b="21000"/>
          <a:stretch/>
        </p:blipFill>
        <p:spPr bwMode="auto">
          <a:xfrm>
            <a:off x="4945075" y="1834068"/>
            <a:ext cx="1405932" cy="13955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s://sun9-70.userapi.com/impg/wBawFfvTbb2YyvydiEmxt-kBsGQpqZmEm-cziA/8ukM66YDXcI.jpg?size=525x1052&amp;quality=95&amp;sign=3b1317fd06f7e4d241ec6dae0da28b82&amp;type=alb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t="30244" r="-197" b="20327"/>
          <a:stretch/>
        </p:blipFill>
        <p:spPr bwMode="auto">
          <a:xfrm>
            <a:off x="6833362" y="1851670"/>
            <a:ext cx="1400826" cy="13874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24"/>
          <p:cNvGrpSpPr>
            <a:grpSpLocks noChangeAspect="1"/>
          </p:cNvGrpSpPr>
          <p:nvPr/>
        </p:nvGrpSpPr>
        <p:grpSpPr>
          <a:xfrm>
            <a:off x="4071000" y="3679834"/>
            <a:ext cx="1368152" cy="1368146"/>
            <a:chOff x="0" y="0"/>
            <a:chExt cx="6350000" cy="6349975"/>
          </a:xfrm>
        </p:grpSpPr>
        <p:sp>
          <p:nvSpPr>
            <p:cNvPr id="37" name="Freeform 2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17984" t="-16047" r="-51446" b="-138275"/>
              </a:stretch>
            </a:blipFill>
          </p:spPr>
        </p:sp>
      </p:grpSp>
      <p:sp>
        <p:nvSpPr>
          <p:cNvPr id="38" name="TextBox 37"/>
          <p:cNvSpPr txBox="1"/>
          <p:nvPr/>
        </p:nvSpPr>
        <p:spPr>
          <a:xfrm>
            <a:off x="915033" y="1452293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ahnschrift Condensed" pitchFamily="34" charset="0"/>
              </a:rPr>
              <a:t>Есина Любовь</a:t>
            </a:r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8296" y="1459383"/>
            <a:ext cx="16946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err="1">
                <a:latin typeface="Bahnschrift Condensed" pitchFamily="34" charset="0"/>
              </a:rPr>
              <a:t>Климакова</a:t>
            </a:r>
            <a:r>
              <a:rPr lang="ru-RU" sz="1600" dirty="0">
                <a:latin typeface="Bahnschrift Condensed" pitchFamily="34" charset="0"/>
              </a:rPr>
              <a:t> Анастасия</a:t>
            </a:r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9888" y="1459383"/>
            <a:ext cx="17459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err="1">
                <a:latin typeface="Bahnschrift Condensed" pitchFamily="34" charset="0"/>
              </a:rPr>
              <a:t>Кондачкова</a:t>
            </a:r>
            <a:r>
              <a:rPr lang="ru-RU" sz="1600" dirty="0">
                <a:latin typeface="Bahnschrift Condensed" pitchFamily="34" charset="0"/>
              </a:rPr>
              <a:t> Анжелика</a:t>
            </a:r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7572" y="3218916"/>
            <a:ext cx="1382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Bahnschrift Condensed" pitchFamily="34" charset="0"/>
              </a:rPr>
              <a:t>Толмачева Дарья</a:t>
            </a:r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19687" y="3229581"/>
            <a:ext cx="11063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Bahnschrift Condensed" pitchFamily="34" charset="0"/>
              </a:rPr>
              <a:t>Титова Ирина</a:t>
            </a:r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75134" y="3218916"/>
            <a:ext cx="1459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err="1">
                <a:latin typeface="Bahnschrift Condensed" pitchFamily="34" charset="0"/>
              </a:rPr>
              <a:t>Ястребцева</a:t>
            </a:r>
            <a:r>
              <a:rPr lang="ru-RU" sz="1600" dirty="0">
                <a:latin typeface="Bahnschrift Condensed" pitchFamily="34" charset="0"/>
              </a:rPr>
              <a:t> Дарья</a:t>
            </a:r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4154798"/>
            <a:ext cx="3260829" cy="413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80"/>
              </a:lnSpc>
            </a:pPr>
            <a:r>
              <a:rPr lang="en-US" sz="1600" dirty="0" err="1">
                <a:latin typeface="Bahnschrift Condensed" pitchFamily="34" charset="0"/>
              </a:rPr>
              <a:t>Наставник</a:t>
            </a:r>
            <a:r>
              <a:rPr lang="en-US" sz="1600" dirty="0">
                <a:latin typeface="Bahnschrift Condensed" pitchFamily="34" charset="0"/>
              </a:rPr>
              <a:t>: </a:t>
            </a:r>
            <a:r>
              <a:rPr lang="en-US" sz="1600" dirty="0" err="1">
                <a:latin typeface="Bahnschrift Condensed" pitchFamily="34" charset="0"/>
              </a:rPr>
              <a:t>Саломатина</a:t>
            </a:r>
            <a:r>
              <a:rPr lang="en-US" sz="1600" dirty="0">
                <a:latin typeface="Bahnschrift Condensed" pitchFamily="34" charset="0"/>
              </a:rPr>
              <a:t> </a:t>
            </a:r>
            <a:r>
              <a:rPr lang="en-US" sz="1600" dirty="0" err="1">
                <a:latin typeface="Bahnschrift Condensed" pitchFamily="34" charset="0"/>
              </a:rPr>
              <a:t>Марина</a:t>
            </a:r>
            <a:r>
              <a:rPr lang="en-US" sz="1600" dirty="0">
                <a:latin typeface="Bahnschrift Condensed" pitchFamily="34" charset="0"/>
              </a:rPr>
              <a:t> </a:t>
            </a:r>
            <a:r>
              <a:rPr lang="en-US" sz="1600" dirty="0" err="1">
                <a:latin typeface="Bahnschrift Condensed" pitchFamily="34" charset="0"/>
              </a:rPr>
              <a:t>Николаевна</a:t>
            </a:r>
            <a:r>
              <a:rPr lang="en-US" sz="1600" dirty="0">
                <a:latin typeface="Bahnschrift Condensed" pitchFamily="34" charset="0"/>
              </a:rPr>
              <a:t> </a:t>
            </a:r>
            <a:endParaRPr lang="en-US" sz="1600" dirty="0"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77C6FC"/>
      </a:accent1>
      <a:accent2>
        <a:srgbClr val="BBE3FE"/>
      </a:accent2>
      <a:accent3>
        <a:srgbClr val="D6EEFE"/>
      </a:accent3>
      <a:accent4>
        <a:srgbClr val="BEBEBE"/>
      </a:accent4>
      <a:accent5>
        <a:srgbClr val="477797"/>
      </a:accent5>
      <a:accent6>
        <a:srgbClr val="9E9E9E"/>
      </a:accent6>
      <a:hlink>
        <a:srgbClr val="77C6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334</Words>
  <Application>Microsoft Office PowerPoint</Application>
  <PresentationFormat>Экран (16:9)</PresentationFormat>
  <Paragraphs>63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Fjalla One</vt:lpstr>
      <vt:lpstr>Barlow Semi Condensed Medium</vt:lpstr>
      <vt:lpstr>Bahnschrift Condensed</vt:lpstr>
      <vt:lpstr>Roboto Condensed Light</vt:lpstr>
      <vt:lpstr>Times New Roman</vt:lpstr>
      <vt:lpstr>Barlow Semi Condensed</vt:lpstr>
      <vt:lpstr>Didact Gothic</vt:lpstr>
      <vt:lpstr>Technology Consulting by Slidesgo</vt:lpstr>
      <vt:lpstr>Создание мобильного приложения «Малое и среднее предпринимательство и поддержка индивидуальной предпринимательской инициативы»</vt:lpstr>
      <vt:lpstr>Описание проекта</vt:lpstr>
      <vt:lpstr>Финансовые показатели стартап-проекта</vt:lpstr>
      <vt:lpstr>Презентация PowerPoint</vt:lpstr>
      <vt:lpstr>Приложение</vt:lpstr>
      <vt:lpstr>Авторы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мобильного приложения «Малое и среднее предпринимательство и поддержка индивидуальной предпринимательской инициативы»</dc:title>
  <cp:lastModifiedBy>Любовь Нижегородцева</cp:lastModifiedBy>
  <cp:revision>11</cp:revision>
  <dcterms:modified xsi:type="dcterms:W3CDTF">2023-11-29T14:47:42Z</dcterms:modified>
</cp:coreProperties>
</file>