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1" r:id="rId5"/>
    <p:sldId id="266" r:id="rId6"/>
    <p:sldId id="267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5814"/>
  </p:normalViewPr>
  <p:slideViewPr>
    <p:cSldViewPr snapToGrid="0" snapToObjects="1">
      <p:cViewPr>
        <p:scale>
          <a:sx n="35" d="100"/>
          <a:sy n="35" d="100"/>
        </p:scale>
        <p:origin x="-2170" y="-12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C484D-8867-489E-A579-B955BD6517A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98C5D-06DB-479E-B9BE-F31CF0965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1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8DD-106E-4222-9E01-D134684F6FBE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DCA-6870-42F0-8E42-561D2434D424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94CE-3BF0-4999-9E21-4D9B8258971B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CEF1-C918-46CD-963A-269860327F20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D91-4209-4C8E-A499-4E20D7D07FEF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2E87-EF6C-495A-BE3D-48FD4F4DD3F9}" type="datetime1">
              <a:rPr lang="ru-RU" smtClean="0"/>
              <a:t>01.12.2023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1731-8F30-480F-ADFB-A259F7ED0A68}" type="datetime1">
              <a:rPr lang="ru-RU" smtClean="0"/>
              <a:t>01.12.2023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228-39AD-4DFE-897A-F9DE2C60AB29}" type="datetime1">
              <a:rPr lang="ru-RU" smtClean="0"/>
              <a:t>01.12.2023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0DF9-F142-4780-B02A-D20694FD167F}" type="datetime1">
              <a:rPr lang="ru-RU" smtClean="0"/>
              <a:t>01.12.2023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E908-5306-46F3-8DC0-75B61E6D1BF8}" type="datetime1">
              <a:rPr lang="ru-RU" smtClean="0"/>
              <a:t>01.12.2023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C-019F-4E60-B8EC-C69BBE616FFC}" type="datetime1">
              <a:rPr lang="ru-RU" smtClean="0"/>
              <a:t>01.12.2023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096D-0AAF-476D-971E-119C7E5B5A4E}" type="datetime1">
              <a:rPr lang="ru-RU" smtClean="0"/>
              <a:t>01.12.2023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konow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813" y="1619795"/>
            <a:ext cx="5551714" cy="35812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Arial Black" panose="020B0A04020102020204" pitchFamily="34" charset="0"/>
              </a:rPr>
              <a:t>Механизм увлажнения глины в бункере, готовящейся к распределению.</a:t>
            </a:r>
            <a:endParaRPr lang="x-none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5930"/>
            <a:ext cx="10515600" cy="7794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Аннотация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5290"/>
            <a:ext cx="10515600" cy="4663441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Данный проект является исследованием способа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увлажнения глины в бункере, готовящейся к распределению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Опираясь на эту базу, планируется осуществлять исследование строительных планов и проектов с целью возможной их модернизации и повышения уровня выгоды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sz="4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Актуальность</a:t>
            </a:r>
            <a:endParaRPr lang="ru-RU" sz="48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0" indent="45720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схемы механизма,, Механизм увлажнения глины в бункере, готовящейся к распределению” для дальнейшей продажи технологии на производства.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x-none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2</a:t>
            </a:fld>
            <a:endParaRPr lang="x-none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5400" y="369929"/>
            <a:ext cx="7630886" cy="779463"/>
          </a:xfrm>
        </p:spPr>
        <p:txBody>
          <a:bodyPr/>
          <a:lstStyle/>
          <a:p>
            <a:pPr marL="0" indent="0"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аша цель: 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96" y="1443485"/>
            <a:ext cx="10063843" cy="1407503"/>
          </a:xfrm>
        </p:spPr>
        <p:txBody>
          <a:bodyPr/>
          <a:lstStyle/>
          <a:p>
            <a:pPr marL="0" indent="457200" algn="ctr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dirty="0" smtClean="0">
                <a:latin typeface="Calibri" panose="020F0502020204030204" pitchFamily="34" charset="0"/>
                <a:ea typeface="GOST B" panose="020B0003020000020003" pitchFamily="34" charset="0"/>
                <a:cs typeface="Calibri" panose="020F0502020204030204" pitchFamily="34" charset="0"/>
              </a:rPr>
              <a:t>Создание схемы механизма</a:t>
            </a:r>
            <a:r>
              <a:rPr lang="en-US" dirty="0" smtClean="0">
                <a:latin typeface="Calibri" panose="020F0502020204030204" pitchFamily="34" charset="0"/>
                <a:ea typeface="GOST B" panose="020B0003020000020003" pitchFamily="34" charset="0"/>
                <a:cs typeface="Calibri" panose="020F0502020204030204" pitchFamily="34" charset="0"/>
              </a:rPr>
              <a:t>”</a:t>
            </a:r>
            <a:r>
              <a:rPr lang="ru-RU" dirty="0" smtClean="0">
                <a:latin typeface="Calibri" panose="020F0502020204030204" pitchFamily="34" charset="0"/>
                <a:ea typeface="GOST B" panose="020B0003020000020003" pitchFamily="34" charset="0"/>
                <a:cs typeface="Calibri" panose="020F0502020204030204" pitchFamily="34" charset="0"/>
              </a:rPr>
              <a:t>Механизм </a:t>
            </a:r>
            <a:r>
              <a:rPr lang="ru-RU" dirty="0">
                <a:latin typeface="Calibri" panose="020F0502020204030204" pitchFamily="34" charset="0"/>
                <a:ea typeface="GOST B" panose="020B0003020000020003" pitchFamily="34" charset="0"/>
                <a:cs typeface="Calibri" panose="020F0502020204030204" pitchFamily="34" charset="0"/>
              </a:rPr>
              <a:t>увлажнения глины в бункере, готовящейся к распределению” для дальнейшей продажи технологии на производства.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338026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x-none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x-none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79106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" y="2850988"/>
            <a:ext cx="4237017" cy="36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106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1" y="2850988"/>
            <a:ext cx="4505667" cy="33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Базовая бизнес-идея</a:t>
            </a:r>
            <a:endParaRPr lang="x-none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=""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32" y="1624284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=""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502" y="3485715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=""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02" y="1615300"/>
            <a:ext cx="485177" cy="489671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=""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444436" y="1587851"/>
            <a:ext cx="3819997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OST B" panose="020B0003020000020003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Проблема: </a:t>
            </a: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GOST B" panose="020B0003020000020003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Проблема предприятий имеющих сложности с увлажнением глины в бункерах.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444436" y="3485715"/>
            <a:ext cx="2883978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Решение</a:t>
            </a:r>
            <a:r>
              <a:rPr lang="ru-RU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: </a:t>
            </a:r>
            <a:r>
              <a:rPr lang="ru-RU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проведение исследования,</a:t>
            </a:r>
          </a:p>
          <a:p>
            <a:pPr>
              <a:lnSpc>
                <a:spcPct val="130000"/>
              </a:lnSpc>
            </a:pPr>
            <a:r>
              <a:rPr lang="ru-RU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сбор актуальной информации, создание механизма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7154323" y="1624284"/>
            <a:ext cx="2882306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Услуга</a:t>
            </a:r>
            <a:r>
              <a:rPr lang="ru-RU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: готовый механизм ,решающий проблему потребителя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7467600" y="3463358"/>
            <a:ext cx="2775031" cy="12695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потенциальным потребителям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отнести “РКЗ”, “МЦЗ”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724400" y="6284434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x-none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pPr algn="ctr"/>
              <a:t>4</a:t>
            </a:fld>
            <a:endParaRPr lang="x-none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=""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32" y="3485715"/>
            <a:ext cx="489671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4" grpId="0" animBg="1"/>
          <p:bldP spid="45" grpId="0" animBg="1"/>
          <p:bldP spid="48" grpId="0" animBg="1"/>
          <p:bldP spid="52" grpId="0"/>
          <p:bldP spid="53" grpId="0"/>
          <p:bldP spid="56" grpId="0"/>
          <p:bldP spid="57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4" grpId="0" animBg="1"/>
          <p:bldP spid="45" grpId="0" animBg="1"/>
          <p:bldP spid="48" grpId="0" animBg="1"/>
          <p:bldP spid="52" grpId="0"/>
          <p:bldP spid="53" grpId="0"/>
          <p:bldP spid="56" grpId="0"/>
          <p:bldP spid="57" grpId="0"/>
          <p:bldP spid="2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Способ увлажнения глины на </a:t>
            </a:r>
            <a:r>
              <a:rPr lang="en-US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“</a:t>
            </a:r>
            <a:r>
              <a:rPr lang="ru-RU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РКЗ</a:t>
            </a:r>
            <a:r>
              <a:rPr lang="en-US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”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5</a:t>
            </a:fld>
            <a:endParaRPr lang="x-none"/>
          </a:p>
        </p:txBody>
      </p:sp>
      <p:pic>
        <p:nvPicPr>
          <p:cNvPr id="1026" name="Picture 2" descr="C:\Users\79106\Desktop\ejIPbqkPd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665888" cy="34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106\Desktop\цук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5625"/>
            <a:ext cx="4557712" cy="34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Схема </a:t>
            </a:r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“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механизма увлажнения глины в бункере</a:t>
            </a:r>
            <a:r>
              <a:rPr lang="en-U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”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7742" y="5109256"/>
            <a:ext cx="4376058" cy="135073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Схема форсунка </a:t>
            </a:r>
            <a:r>
              <a:rPr lang="ru-RU" sz="3200" dirty="0">
                <a:solidFill>
                  <a:schemeClr val="tx1"/>
                </a:solidFill>
              </a:rPr>
              <a:t>для распыления </a:t>
            </a:r>
            <a:r>
              <a:rPr lang="ru-RU" sz="3200" dirty="0" smtClean="0">
                <a:solidFill>
                  <a:schemeClr val="tx1"/>
                </a:solidFill>
              </a:rPr>
              <a:t>воды</a:t>
            </a:r>
            <a:endParaRPr lang="x-none" sz="3200">
              <a:solidFill>
                <a:schemeClr val="tx1"/>
              </a:solidFill>
            </a:endParaRPr>
          </a:p>
        </p:txBody>
      </p:sp>
      <p:pic>
        <p:nvPicPr>
          <p:cNvPr id="2050" name="Picture 2" descr="C:\Users\79106\Desktop\8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1825625"/>
            <a:ext cx="1052195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106\Desktop\8654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39" y="3210638"/>
            <a:ext cx="3943803" cy="324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2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515600" cy="779463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Основные конкуренты</a:t>
            </a:r>
            <a:endParaRPr lang="x-none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501613" y="6313597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x-none" sz="2400" smtClean="0">
                <a:latin typeface="Arial Black" panose="020B0A04020102020204" pitchFamily="34" charset="0"/>
              </a:rPr>
              <a:pPr algn="ctr"/>
              <a:t>7</a:t>
            </a:fld>
            <a:endParaRPr lang="x-none" sz="2400" dirty="0">
              <a:latin typeface="Arial Black" panose="020B0A04020102020204" pitchFamily="34" charset="0"/>
            </a:endParaRPr>
          </a:p>
        </p:txBody>
      </p:sp>
      <p:sp>
        <p:nvSpPr>
          <p:cNvPr id="4" name="AutoShape 2" descr="https://ekonow.ru/wp-content/themes/tutmee/images/logo/logo.svg">
            <a:hlinkClick r:id="rId2" tooltip="Главная"/>
          </p:cNvPr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konow.ru/wp-content/themes/tutmee/images/logo/logo.svg">
            <a:hlinkClick r:id="rId2" tooltip="Главная"/>
          </p:cNvPr>
          <p:cNvSpPr>
            <a:spLocks noChangeAspect="1" noChangeArrowheads="1"/>
          </p:cNvSpPr>
          <p:nvPr/>
        </p:nvSpPr>
        <p:spPr bwMode="auto">
          <a:xfrm>
            <a:off x="187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konow.ru/wp-content/themes/tutmee/images/logo/logo.svg">
            <a:hlinkClick r:id="rId2" tooltip="Главная"/>
          </p:cNvPr>
          <p:cNvSpPr>
            <a:spLocks noChangeAspect="1" noChangeArrowheads="1"/>
          </p:cNvSpPr>
          <p:nvPr/>
        </p:nvSpPr>
        <p:spPr bwMode="auto">
          <a:xfrm>
            <a:off x="3397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79106\Desktop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4" y="3471862"/>
            <a:ext cx="2416175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79106\Desktop\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50000"/>
          <a:stretch/>
        </p:blipFill>
        <p:spPr bwMode="auto">
          <a:xfrm>
            <a:off x="3119211" y="2489428"/>
            <a:ext cx="5413513" cy="19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79106\Desktop\7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6324"/>
            <a:ext cx="188277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63" y="545855"/>
            <a:ext cx="10839683" cy="100974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Основные конкурентные преимущества</a:t>
            </a:r>
            <a:endParaRPr lang="x-none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矩形 35">
            <a:extLst>
              <a:ext uri="{FF2B5EF4-FFF2-40B4-BE49-F238E27FC236}">
                <a16:creationId xmlns=""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7150971" y="2405487"/>
            <a:ext cx="404389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Предоставление полной поддержки систем работы механизма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矩形 41">
            <a:extLst>
              <a:ext uri="{FF2B5EF4-FFF2-40B4-BE49-F238E27FC236}">
                <a16:creationId xmlns=""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7267821" y="4285269"/>
            <a:ext cx="297274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Надежность и долговечность  товара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矩形 44">
            <a:extLst>
              <a:ext uri="{FF2B5EF4-FFF2-40B4-BE49-F238E27FC236}">
                <a16:creationId xmlns=""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642382" y="2787130"/>
            <a:ext cx="4078083" cy="806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Предоставление услуг полного цикла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=""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2035124" y="4100604"/>
            <a:ext cx="268140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Гарантия на долгий </a:t>
            </a:r>
            <a:r>
              <a:rPr lang="ru-RU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службы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524621" y="6323000"/>
            <a:ext cx="2743200" cy="365125"/>
          </a:xfrm>
        </p:spPr>
        <p:txBody>
          <a:bodyPr/>
          <a:lstStyle/>
          <a:p>
            <a:pPr algn="ctr"/>
            <a:fld id="{8B2AC70D-ECCF-4241-A93A-8AFA3630B14E}" type="slidenum">
              <a:rPr lang="x-none" sz="2400" smtClean="0">
                <a:solidFill>
                  <a:schemeClr val="accent2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x-none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9106\Desktop\87+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26" y="1917459"/>
            <a:ext cx="2106919" cy="35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38508"/>
            <a:ext cx="10515600" cy="7794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191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Механизм увлажнения глины в бункере, готовящейся к распределению.</vt:lpstr>
      <vt:lpstr>Аннотация</vt:lpstr>
      <vt:lpstr>Наша цель: </vt:lpstr>
      <vt:lpstr>Базовая бизнес-идея</vt:lpstr>
      <vt:lpstr>Способ увлажнения глины на “РКЗ”</vt:lpstr>
      <vt:lpstr>Схема “механизма увлажнения глины в бункере”.</vt:lpstr>
      <vt:lpstr>Основные конкуренты</vt:lpstr>
      <vt:lpstr>Основные конкурентные преимущества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Kirill Kot</cp:lastModifiedBy>
  <cp:revision>38</cp:revision>
  <dcterms:created xsi:type="dcterms:W3CDTF">2023-02-11T11:38:42Z</dcterms:created>
  <dcterms:modified xsi:type="dcterms:W3CDTF">2023-12-01T12:36:13Z</dcterms:modified>
</cp:coreProperties>
</file>