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0F904-9103-45EF-99F1-7F4E9BD0F455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E33E-B343-422E-82A1-4BBC89CE1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283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0F904-9103-45EF-99F1-7F4E9BD0F455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E33E-B343-422E-82A1-4BBC89CE1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032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0F904-9103-45EF-99F1-7F4E9BD0F455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E33E-B343-422E-82A1-4BBC89CE1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232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0F904-9103-45EF-99F1-7F4E9BD0F455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E33E-B343-422E-82A1-4BBC89CE1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506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0F904-9103-45EF-99F1-7F4E9BD0F455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E33E-B343-422E-82A1-4BBC89CE1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551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0F904-9103-45EF-99F1-7F4E9BD0F455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E33E-B343-422E-82A1-4BBC89CE1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07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0F904-9103-45EF-99F1-7F4E9BD0F455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E33E-B343-422E-82A1-4BBC89CE1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009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0F904-9103-45EF-99F1-7F4E9BD0F455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E33E-B343-422E-82A1-4BBC89CE1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833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0F904-9103-45EF-99F1-7F4E9BD0F455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E33E-B343-422E-82A1-4BBC89CE1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559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0F904-9103-45EF-99F1-7F4E9BD0F455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E33E-B343-422E-82A1-4BBC89CE1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868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0F904-9103-45EF-99F1-7F4E9BD0F455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E33E-B343-422E-82A1-4BBC89CE1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820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0F904-9103-45EF-99F1-7F4E9BD0F455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6E33E-B343-422E-82A1-4BBC89CE1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21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9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9357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6497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2030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1815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6326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117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376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0943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030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днс</dc:creator>
  <cp:lastModifiedBy>днс</cp:lastModifiedBy>
  <cp:revision>2</cp:revision>
  <dcterms:created xsi:type="dcterms:W3CDTF">2023-11-29T13:26:11Z</dcterms:created>
  <dcterms:modified xsi:type="dcterms:W3CDTF">2023-12-06T08:20:11Z</dcterms:modified>
</cp:coreProperties>
</file>