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8" r:id="rId8"/>
    <p:sldId id="269" r:id="rId9"/>
    <p:sldId id="258" r:id="rId10"/>
    <p:sldId id="270" r:id="rId11"/>
    <p:sldId id="271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6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Тип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FD-4A7F-B8BB-870CA218B4A4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FD-4A7F-B8BB-870CA218B4A4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FD-4A7F-B8BB-870CA218B4A4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FD-4A7F-B8BB-870CA218B4A4}"/>
              </c:ext>
            </c:extLst>
          </c:dPt>
          <c:cat>
            <c:strRef>
              <c:f>Лист1!$A$2:$A$5</c:f>
              <c:strCache>
                <c:ptCount val="4"/>
                <c:pt idx="0">
                  <c:v>Студенты</c:v>
                </c:pt>
                <c:pt idx="1">
                  <c:v>Абитуриены</c:v>
                </c:pt>
                <c:pt idx="2">
                  <c:v>Выпускники</c:v>
                </c:pt>
                <c:pt idx="3">
                  <c:v>Уч. Заведения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247000</c:v>
                </c:pt>
                <c:pt idx="1">
                  <c:v>800000</c:v>
                </c:pt>
                <c:pt idx="2">
                  <c:v>240000</c:v>
                </c:pt>
                <c:pt idx="3">
                  <c:v>1732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0FD-4A7F-B8BB-870CA218B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CC-41CA-A249-E2D0CD567005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CC-41CA-A249-E2D0CD567005}"/>
              </c:ext>
            </c:extLst>
          </c:dPt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CC-41CA-A249-E2D0CD567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67-4A5D-B6F2-D26DEA962DA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67-4A5D-B6F2-D26DEA962DA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67-4A5D-B6F2-D26DEA962DAB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67-4A5D-B6F2-D26DEA962DAB}"/>
              </c:ext>
            </c:extLst>
          </c:dPt>
          <c:cat>
            <c:strRef>
              <c:f>Лист1!$A$2:$A$5</c:f>
              <c:strCache>
                <c:ptCount val="4"/>
                <c:pt idx="0">
                  <c:v>14-18 лет</c:v>
                </c:pt>
                <c:pt idx="1">
                  <c:v>19-22 лет</c:v>
                </c:pt>
                <c:pt idx="2">
                  <c:v>23-30 лет</c:v>
                </c:pt>
                <c:pt idx="3">
                  <c:v>30+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</c:v>
                </c:pt>
                <c:pt idx="1">
                  <c:v>0.45</c:v>
                </c:pt>
                <c:pt idx="2">
                  <c:v>0.13</c:v>
                </c:pt>
                <c:pt idx="3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67-4A5D-B6F2-D26DEA962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08EC1-7734-4254-87E8-A17AA6724564}" type="doc">
      <dgm:prSet loTypeId="urn:microsoft.com/office/officeart/2008/layout/VerticalAccent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040E27B-499B-485A-9D27-B2E6077F8450}">
      <dgm:prSet custT="1"/>
      <dgm:spPr/>
      <dgm:t>
        <a:bodyPr/>
        <a:lstStyle/>
        <a:p>
          <a:pPr rtl="0"/>
          <a:r>
            <a:rPr lang="ru-RU" sz="2400" b="1" dirty="0">
              <a:latin typeface="Sitka Display" panose="02000505000000020004" pitchFamily="2" charset="0"/>
            </a:rPr>
            <a:t>Абитуриенты экономического направления</a:t>
          </a:r>
        </a:p>
      </dgm:t>
    </dgm:pt>
    <dgm:pt modelId="{2243DBA2-6F0B-4CF2-99D7-86C14C7297B2}" type="parTrans" cxnId="{12181A52-F6CB-44DB-A960-6EBBDBA97BF4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35E2067F-DE01-446C-B066-9E376BFB43C8}" type="sibTrans" cxnId="{12181A52-F6CB-44DB-A960-6EBBDBA97BF4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EEE8CD8E-5D91-4373-8FCC-2F49E9DC6BEE}">
      <dgm:prSet custT="1"/>
      <dgm:spPr/>
      <dgm:t>
        <a:bodyPr/>
        <a:lstStyle/>
        <a:p>
          <a:pPr rtl="0"/>
          <a:r>
            <a:rPr lang="ru-RU" sz="2400" b="1" dirty="0">
              <a:latin typeface="Sitka Display" panose="02000505000000020004" pitchFamily="2" charset="0"/>
            </a:rPr>
            <a:t>800.000 человек</a:t>
          </a:r>
        </a:p>
      </dgm:t>
    </dgm:pt>
    <dgm:pt modelId="{6713DE60-5CCD-4154-AE6F-61FC9B3B1A1F}" type="parTrans" cxnId="{75ECA9F0-F7D1-4877-B25C-F446A2DE2EE5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DA919A56-31A7-482B-BD62-03194E8E076C}" type="sibTrans" cxnId="{75ECA9F0-F7D1-4877-B25C-F446A2DE2EE5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AF3E1540-9635-4881-AB5D-22C6F72F869C}">
      <dgm:prSet custT="1"/>
      <dgm:spPr/>
      <dgm:t>
        <a:bodyPr/>
        <a:lstStyle/>
        <a:p>
          <a:pPr rtl="0"/>
          <a:r>
            <a:rPr lang="ru-RU" sz="2400" b="1" dirty="0">
              <a:latin typeface="Sitka Display" panose="02000505000000020004" pitchFamily="2" charset="0"/>
            </a:rPr>
            <a:t>Студенты экономического направления:</a:t>
          </a:r>
        </a:p>
      </dgm:t>
    </dgm:pt>
    <dgm:pt modelId="{9C15F08E-3AD6-409C-AC5D-DBDEB2059DFB}" type="parTrans" cxnId="{344B51FF-18CC-4A1B-B24A-917B161447E7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0F939861-6CA3-459B-8420-CD8113E5BD2E}" type="sibTrans" cxnId="{344B51FF-18CC-4A1B-B24A-917B161447E7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B0AAB3E0-806F-485A-A4DB-6CB1F4AC4389}">
      <dgm:prSet custT="1"/>
      <dgm:spPr/>
      <dgm:t>
        <a:bodyPr/>
        <a:lstStyle/>
        <a:p>
          <a:pPr rtl="0"/>
          <a:r>
            <a:rPr lang="ru-RU" sz="2400" b="1">
              <a:latin typeface="Sitka Display" panose="02000505000000020004" pitchFamily="2" charset="0"/>
            </a:rPr>
            <a:t>247.000 человек</a:t>
          </a:r>
        </a:p>
      </dgm:t>
    </dgm:pt>
    <dgm:pt modelId="{0918BFB8-8CCF-4B3D-BFB7-01D4D38E1C7B}" type="parTrans" cxnId="{3391EAE1-5320-48D8-9429-271A87066487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CC751AD2-285E-40E0-A38F-10FE5C75A170}" type="sibTrans" cxnId="{3391EAE1-5320-48D8-9429-271A87066487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10EB4153-66F9-4FD6-9860-A59BEB8C146D}">
      <dgm:prSet custT="1"/>
      <dgm:spPr/>
      <dgm:t>
        <a:bodyPr/>
        <a:lstStyle/>
        <a:p>
          <a:pPr rtl="0"/>
          <a:r>
            <a:rPr lang="ru-RU" sz="2400" b="1" dirty="0">
              <a:latin typeface="Sitka Display" panose="02000505000000020004" pitchFamily="2" charset="0"/>
            </a:rPr>
            <a:t>Выпускники экономического направления: </a:t>
          </a:r>
        </a:p>
      </dgm:t>
    </dgm:pt>
    <dgm:pt modelId="{6D64A7CF-A7DA-4715-A200-AAC986FF73CC}" type="parTrans" cxnId="{D7F02A04-8312-4981-BDAF-987E4A04C9A5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3B7BE272-F6CC-4514-8CFC-4D35554BB1C7}" type="sibTrans" cxnId="{D7F02A04-8312-4981-BDAF-987E4A04C9A5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87A26928-8FC5-40AB-BD58-BC950B82EFDE}">
      <dgm:prSet custT="1"/>
      <dgm:spPr/>
      <dgm:t>
        <a:bodyPr/>
        <a:lstStyle/>
        <a:p>
          <a:pPr rtl="0"/>
          <a:r>
            <a:rPr lang="ru-RU" sz="2400" b="1">
              <a:latin typeface="Sitka Display" panose="02000505000000020004" pitchFamily="2" charset="0"/>
            </a:rPr>
            <a:t>240.000 человек</a:t>
          </a:r>
        </a:p>
      </dgm:t>
    </dgm:pt>
    <dgm:pt modelId="{72385D86-E2B7-4527-B6AB-131117397C87}" type="parTrans" cxnId="{A5A79DFA-48CE-4A39-B51D-4FD7AF754E24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E86BC6FF-3623-4DD3-871A-9B8D06944666}" type="sibTrans" cxnId="{A5A79DFA-48CE-4A39-B51D-4FD7AF754E24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59D64AB5-65DD-4A07-BADA-07CB07C936F7}">
      <dgm:prSet custT="1"/>
      <dgm:spPr/>
      <dgm:t>
        <a:bodyPr/>
        <a:lstStyle/>
        <a:p>
          <a:pPr rtl="0"/>
          <a:r>
            <a:rPr lang="ru-RU" sz="2400" b="1" dirty="0">
              <a:latin typeface="Sitka Display" panose="02000505000000020004" pitchFamily="2" charset="0"/>
            </a:rPr>
            <a:t>Учебные заведения: </a:t>
          </a:r>
        </a:p>
      </dgm:t>
    </dgm:pt>
    <dgm:pt modelId="{7B8C64B8-BC27-41DE-80DA-3A1CF401EC1D}" type="parTrans" cxnId="{52F1C529-6E46-483C-941A-46B572462EFF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F6C247C3-267D-4690-A615-CC5D1087AC07}" type="sibTrans" cxnId="{52F1C529-6E46-483C-941A-46B572462EFF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7EAFAECC-9A47-434D-A8B3-311EE31E8124}">
      <dgm:prSet custT="1"/>
      <dgm:spPr/>
      <dgm:t>
        <a:bodyPr/>
        <a:lstStyle/>
        <a:p>
          <a:pPr rtl="0"/>
          <a:r>
            <a:rPr lang="ru-RU" sz="2400" b="1" dirty="0">
              <a:latin typeface="Sitka Display" panose="02000505000000020004" pitchFamily="2" charset="0"/>
            </a:rPr>
            <a:t>818 ВУЗов, 904 </a:t>
          </a:r>
          <a:r>
            <a:rPr lang="ru-RU" sz="2400" b="1" dirty="0" err="1">
              <a:latin typeface="Sitka Display" panose="02000505000000020004" pitchFamily="2" charset="0"/>
            </a:rPr>
            <a:t>СУЗа</a:t>
          </a:r>
          <a:r>
            <a:rPr lang="ru-RU" sz="2400" b="1" dirty="0">
              <a:latin typeface="Sitka Display" panose="02000505000000020004" pitchFamily="2" charset="0"/>
            </a:rPr>
            <a:t>, 20 экономических школ</a:t>
          </a:r>
        </a:p>
      </dgm:t>
    </dgm:pt>
    <dgm:pt modelId="{20F2E755-E417-431E-9BEE-9C737EC696D5}" type="parTrans" cxnId="{930652E4-A52E-40C1-8666-24D881520CB3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9725050A-61BC-49B7-A692-BA2BDE6EA9A7}" type="sibTrans" cxnId="{930652E4-A52E-40C1-8666-24D881520CB3}">
      <dgm:prSet/>
      <dgm:spPr/>
      <dgm:t>
        <a:bodyPr/>
        <a:lstStyle/>
        <a:p>
          <a:endParaRPr lang="ru-RU" sz="3200" b="1">
            <a:latin typeface="Sitka Display" panose="02000505000000020004" pitchFamily="2" charset="0"/>
          </a:endParaRPr>
        </a:p>
      </dgm:t>
    </dgm:pt>
    <dgm:pt modelId="{B9B459A9-0B45-48E0-AD88-9228CBC1ACE6}" type="pres">
      <dgm:prSet presAssocID="{3F408EC1-7734-4254-87E8-A17AA6724564}" presName="Name0" presStyleCnt="0">
        <dgm:presLayoutVars>
          <dgm:chMax/>
          <dgm:chPref/>
          <dgm:dir/>
        </dgm:presLayoutVars>
      </dgm:prSet>
      <dgm:spPr/>
    </dgm:pt>
    <dgm:pt modelId="{E64B9626-6714-435F-9B3B-423CFAF935D5}" type="pres">
      <dgm:prSet presAssocID="{7040E27B-499B-485A-9D27-B2E6077F8450}" presName="parenttextcomposite" presStyleCnt="0"/>
      <dgm:spPr/>
    </dgm:pt>
    <dgm:pt modelId="{188952C4-CE8F-4412-B6FC-C093CE880C73}" type="pres">
      <dgm:prSet presAssocID="{7040E27B-499B-485A-9D27-B2E6077F8450}" presName="parenttext" presStyleLbl="revTx" presStyleIdx="0" presStyleCnt="4" custScaleX="184162">
        <dgm:presLayoutVars>
          <dgm:chMax/>
          <dgm:chPref val="2"/>
          <dgm:bulletEnabled val="1"/>
        </dgm:presLayoutVars>
      </dgm:prSet>
      <dgm:spPr/>
    </dgm:pt>
    <dgm:pt modelId="{3CA2423C-7E95-4C80-94B3-32A63E896C55}" type="pres">
      <dgm:prSet presAssocID="{7040E27B-499B-485A-9D27-B2E6077F8450}" presName="composite" presStyleCnt="0"/>
      <dgm:spPr/>
    </dgm:pt>
    <dgm:pt modelId="{E3A3C3C8-B5A3-4835-A6ED-8D144F3B234C}" type="pres">
      <dgm:prSet presAssocID="{7040E27B-499B-485A-9D27-B2E6077F8450}" presName="chevron1" presStyleLbl="alignNode1" presStyleIdx="0" presStyleCnt="28"/>
      <dgm:spPr/>
    </dgm:pt>
    <dgm:pt modelId="{17D0723F-62FB-4D06-8C7A-654A8B1DC9E1}" type="pres">
      <dgm:prSet presAssocID="{7040E27B-499B-485A-9D27-B2E6077F8450}" presName="chevron2" presStyleLbl="alignNode1" presStyleIdx="1" presStyleCnt="28"/>
      <dgm:spPr/>
    </dgm:pt>
    <dgm:pt modelId="{12E29291-6F0D-4048-87B4-BE4C4F82EDA1}" type="pres">
      <dgm:prSet presAssocID="{7040E27B-499B-485A-9D27-B2E6077F8450}" presName="chevron3" presStyleLbl="alignNode1" presStyleIdx="2" presStyleCnt="28"/>
      <dgm:spPr/>
    </dgm:pt>
    <dgm:pt modelId="{C259426B-AA43-4C6F-95BC-1D35D07B4C29}" type="pres">
      <dgm:prSet presAssocID="{7040E27B-499B-485A-9D27-B2E6077F8450}" presName="chevron4" presStyleLbl="alignNode1" presStyleIdx="3" presStyleCnt="28"/>
      <dgm:spPr/>
    </dgm:pt>
    <dgm:pt modelId="{BA69CC94-58D1-432B-80A5-80E00B900E7D}" type="pres">
      <dgm:prSet presAssocID="{7040E27B-499B-485A-9D27-B2E6077F8450}" presName="chevron5" presStyleLbl="alignNode1" presStyleIdx="4" presStyleCnt="28"/>
      <dgm:spPr/>
    </dgm:pt>
    <dgm:pt modelId="{32612F21-C1B7-40F2-88BF-F7A6540E5C12}" type="pres">
      <dgm:prSet presAssocID="{7040E27B-499B-485A-9D27-B2E6077F8450}" presName="chevron6" presStyleLbl="alignNode1" presStyleIdx="5" presStyleCnt="28"/>
      <dgm:spPr/>
    </dgm:pt>
    <dgm:pt modelId="{1F375FD1-3273-4777-A89D-D795223F8C64}" type="pres">
      <dgm:prSet presAssocID="{7040E27B-499B-485A-9D27-B2E6077F8450}" presName="chevron7" presStyleLbl="alignNode1" presStyleIdx="6" presStyleCnt="28"/>
      <dgm:spPr/>
    </dgm:pt>
    <dgm:pt modelId="{46A0581F-06CA-46D9-971C-255C01F42C12}" type="pres">
      <dgm:prSet presAssocID="{7040E27B-499B-485A-9D27-B2E6077F8450}" presName="childtext" presStyleLbl="solidFgAcc1" presStyleIdx="0" presStyleCnt="4">
        <dgm:presLayoutVars>
          <dgm:chMax/>
          <dgm:chPref val="0"/>
          <dgm:bulletEnabled val="1"/>
        </dgm:presLayoutVars>
      </dgm:prSet>
      <dgm:spPr/>
    </dgm:pt>
    <dgm:pt modelId="{849EA1D0-7D08-4A90-B6FD-634D65D4209F}" type="pres">
      <dgm:prSet presAssocID="{35E2067F-DE01-446C-B066-9E376BFB43C8}" presName="sibTrans" presStyleCnt="0"/>
      <dgm:spPr/>
    </dgm:pt>
    <dgm:pt modelId="{4FF44099-EA11-47AE-993F-72A273D1777E}" type="pres">
      <dgm:prSet presAssocID="{AF3E1540-9635-4881-AB5D-22C6F72F869C}" presName="parenttextcomposite" presStyleCnt="0"/>
      <dgm:spPr/>
    </dgm:pt>
    <dgm:pt modelId="{4132808E-E3CA-417C-80BB-98C7189792D3}" type="pres">
      <dgm:prSet presAssocID="{AF3E1540-9635-4881-AB5D-22C6F72F869C}" presName="parenttext" presStyleLbl="revTx" presStyleIdx="1" presStyleCnt="4" custScaleX="145461">
        <dgm:presLayoutVars>
          <dgm:chMax/>
          <dgm:chPref val="2"/>
          <dgm:bulletEnabled val="1"/>
        </dgm:presLayoutVars>
      </dgm:prSet>
      <dgm:spPr/>
    </dgm:pt>
    <dgm:pt modelId="{ADBCD976-C97A-4F11-AEA6-DA7113665C8A}" type="pres">
      <dgm:prSet presAssocID="{AF3E1540-9635-4881-AB5D-22C6F72F869C}" presName="composite" presStyleCnt="0"/>
      <dgm:spPr/>
    </dgm:pt>
    <dgm:pt modelId="{CDA9E373-4428-43D6-B323-3CAF199F8344}" type="pres">
      <dgm:prSet presAssocID="{AF3E1540-9635-4881-AB5D-22C6F72F869C}" presName="chevron1" presStyleLbl="alignNode1" presStyleIdx="7" presStyleCnt="28"/>
      <dgm:spPr/>
    </dgm:pt>
    <dgm:pt modelId="{B8346648-C677-40A3-A298-E382BFF2DD28}" type="pres">
      <dgm:prSet presAssocID="{AF3E1540-9635-4881-AB5D-22C6F72F869C}" presName="chevron2" presStyleLbl="alignNode1" presStyleIdx="8" presStyleCnt="28"/>
      <dgm:spPr/>
    </dgm:pt>
    <dgm:pt modelId="{5ED4776F-9430-466D-AD35-AF0E7053E1F0}" type="pres">
      <dgm:prSet presAssocID="{AF3E1540-9635-4881-AB5D-22C6F72F869C}" presName="chevron3" presStyleLbl="alignNode1" presStyleIdx="9" presStyleCnt="28"/>
      <dgm:spPr/>
    </dgm:pt>
    <dgm:pt modelId="{7BB74B3D-A3A8-46EE-AA47-4ADA19B566C4}" type="pres">
      <dgm:prSet presAssocID="{AF3E1540-9635-4881-AB5D-22C6F72F869C}" presName="chevron4" presStyleLbl="alignNode1" presStyleIdx="10" presStyleCnt="28"/>
      <dgm:spPr/>
    </dgm:pt>
    <dgm:pt modelId="{2B963C60-723C-424A-B724-694E524F996E}" type="pres">
      <dgm:prSet presAssocID="{AF3E1540-9635-4881-AB5D-22C6F72F869C}" presName="chevron5" presStyleLbl="alignNode1" presStyleIdx="11" presStyleCnt="28"/>
      <dgm:spPr/>
    </dgm:pt>
    <dgm:pt modelId="{87332C72-5D3B-4165-BE5A-EF6BC9667790}" type="pres">
      <dgm:prSet presAssocID="{AF3E1540-9635-4881-AB5D-22C6F72F869C}" presName="chevron6" presStyleLbl="alignNode1" presStyleIdx="12" presStyleCnt="28"/>
      <dgm:spPr/>
    </dgm:pt>
    <dgm:pt modelId="{3F484D30-6012-4D91-9BA7-96CD169D4CC3}" type="pres">
      <dgm:prSet presAssocID="{AF3E1540-9635-4881-AB5D-22C6F72F869C}" presName="chevron7" presStyleLbl="alignNode1" presStyleIdx="13" presStyleCnt="28"/>
      <dgm:spPr/>
    </dgm:pt>
    <dgm:pt modelId="{B145393A-6C96-467D-B200-921698BC03E5}" type="pres">
      <dgm:prSet presAssocID="{AF3E1540-9635-4881-AB5D-22C6F72F869C}" presName="childtext" presStyleLbl="solidFgAcc1" presStyleIdx="1" presStyleCnt="4">
        <dgm:presLayoutVars>
          <dgm:chMax/>
          <dgm:chPref val="0"/>
          <dgm:bulletEnabled val="1"/>
        </dgm:presLayoutVars>
      </dgm:prSet>
      <dgm:spPr/>
    </dgm:pt>
    <dgm:pt modelId="{1F9EFF40-16A9-4CCA-8269-B05D4892CFAE}" type="pres">
      <dgm:prSet presAssocID="{0F939861-6CA3-459B-8420-CD8113E5BD2E}" presName="sibTrans" presStyleCnt="0"/>
      <dgm:spPr/>
    </dgm:pt>
    <dgm:pt modelId="{3898C3EA-E058-4966-B8F0-4BDD56B7A81C}" type="pres">
      <dgm:prSet presAssocID="{10EB4153-66F9-4FD6-9860-A59BEB8C146D}" presName="parenttextcomposite" presStyleCnt="0"/>
      <dgm:spPr/>
    </dgm:pt>
    <dgm:pt modelId="{9ACE08CC-824E-4DAC-A245-65F3B15F9EE9}" type="pres">
      <dgm:prSet presAssocID="{10EB4153-66F9-4FD6-9860-A59BEB8C146D}" presName="parenttext" presStyleLbl="revTx" presStyleIdx="2" presStyleCnt="4" custScaleX="158303">
        <dgm:presLayoutVars>
          <dgm:chMax/>
          <dgm:chPref val="2"/>
          <dgm:bulletEnabled val="1"/>
        </dgm:presLayoutVars>
      </dgm:prSet>
      <dgm:spPr/>
    </dgm:pt>
    <dgm:pt modelId="{6568A676-4E31-422F-8D08-52C5F7748277}" type="pres">
      <dgm:prSet presAssocID="{10EB4153-66F9-4FD6-9860-A59BEB8C146D}" presName="composite" presStyleCnt="0"/>
      <dgm:spPr/>
    </dgm:pt>
    <dgm:pt modelId="{EC9BB976-67F2-4D84-BF6B-842D85432676}" type="pres">
      <dgm:prSet presAssocID="{10EB4153-66F9-4FD6-9860-A59BEB8C146D}" presName="chevron1" presStyleLbl="alignNode1" presStyleIdx="14" presStyleCnt="28"/>
      <dgm:spPr/>
    </dgm:pt>
    <dgm:pt modelId="{50680179-161A-4936-87CE-FCA827D25586}" type="pres">
      <dgm:prSet presAssocID="{10EB4153-66F9-4FD6-9860-A59BEB8C146D}" presName="chevron2" presStyleLbl="alignNode1" presStyleIdx="15" presStyleCnt="28"/>
      <dgm:spPr/>
    </dgm:pt>
    <dgm:pt modelId="{1D45B953-61F9-4076-A69D-3DC01CAD2F9D}" type="pres">
      <dgm:prSet presAssocID="{10EB4153-66F9-4FD6-9860-A59BEB8C146D}" presName="chevron3" presStyleLbl="alignNode1" presStyleIdx="16" presStyleCnt="28"/>
      <dgm:spPr/>
    </dgm:pt>
    <dgm:pt modelId="{260E5BC0-3C3C-49EA-BE19-DD39849722FE}" type="pres">
      <dgm:prSet presAssocID="{10EB4153-66F9-4FD6-9860-A59BEB8C146D}" presName="chevron4" presStyleLbl="alignNode1" presStyleIdx="17" presStyleCnt="28"/>
      <dgm:spPr/>
    </dgm:pt>
    <dgm:pt modelId="{2EC03568-F1A7-434D-9204-EFE1781E1AEB}" type="pres">
      <dgm:prSet presAssocID="{10EB4153-66F9-4FD6-9860-A59BEB8C146D}" presName="chevron5" presStyleLbl="alignNode1" presStyleIdx="18" presStyleCnt="28"/>
      <dgm:spPr/>
    </dgm:pt>
    <dgm:pt modelId="{85155B1E-85F9-4E33-A976-CA984AD118DF}" type="pres">
      <dgm:prSet presAssocID="{10EB4153-66F9-4FD6-9860-A59BEB8C146D}" presName="chevron6" presStyleLbl="alignNode1" presStyleIdx="19" presStyleCnt="28"/>
      <dgm:spPr/>
    </dgm:pt>
    <dgm:pt modelId="{0F648EE5-1219-4E4B-8274-C74E412D56EE}" type="pres">
      <dgm:prSet presAssocID="{10EB4153-66F9-4FD6-9860-A59BEB8C146D}" presName="chevron7" presStyleLbl="alignNode1" presStyleIdx="20" presStyleCnt="28"/>
      <dgm:spPr/>
    </dgm:pt>
    <dgm:pt modelId="{37519AD7-8729-4335-AD83-8DB4E700ECB0}" type="pres">
      <dgm:prSet presAssocID="{10EB4153-66F9-4FD6-9860-A59BEB8C146D}" presName="childtext" presStyleLbl="solidFgAcc1" presStyleIdx="2" presStyleCnt="4">
        <dgm:presLayoutVars>
          <dgm:chMax/>
          <dgm:chPref val="0"/>
          <dgm:bulletEnabled val="1"/>
        </dgm:presLayoutVars>
      </dgm:prSet>
      <dgm:spPr/>
    </dgm:pt>
    <dgm:pt modelId="{24F11C81-04A0-4EAF-9C4E-FBE25E5AD03D}" type="pres">
      <dgm:prSet presAssocID="{3B7BE272-F6CC-4514-8CFC-4D35554BB1C7}" presName="sibTrans" presStyleCnt="0"/>
      <dgm:spPr/>
    </dgm:pt>
    <dgm:pt modelId="{BB21B63C-7A77-45BF-9D73-FEE273CD5BDA}" type="pres">
      <dgm:prSet presAssocID="{59D64AB5-65DD-4A07-BADA-07CB07C936F7}" presName="parenttextcomposite" presStyleCnt="0"/>
      <dgm:spPr/>
    </dgm:pt>
    <dgm:pt modelId="{CEF31ABC-9A71-4332-9918-6215BDDD04CA}" type="pres">
      <dgm:prSet presAssocID="{59D64AB5-65DD-4A07-BADA-07CB07C936F7}" presName="parenttext" presStyleLbl="revTx" presStyleIdx="3" presStyleCnt="4" custScaleX="133676">
        <dgm:presLayoutVars>
          <dgm:chMax/>
          <dgm:chPref val="2"/>
          <dgm:bulletEnabled val="1"/>
        </dgm:presLayoutVars>
      </dgm:prSet>
      <dgm:spPr/>
    </dgm:pt>
    <dgm:pt modelId="{A0AE4B24-28C8-4122-811A-91B87DF3F48C}" type="pres">
      <dgm:prSet presAssocID="{59D64AB5-65DD-4A07-BADA-07CB07C936F7}" presName="composite" presStyleCnt="0"/>
      <dgm:spPr/>
    </dgm:pt>
    <dgm:pt modelId="{8E741B32-A1EB-4657-B5CE-799102793C2A}" type="pres">
      <dgm:prSet presAssocID="{59D64AB5-65DD-4A07-BADA-07CB07C936F7}" presName="chevron1" presStyleLbl="alignNode1" presStyleIdx="21" presStyleCnt="28"/>
      <dgm:spPr/>
    </dgm:pt>
    <dgm:pt modelId="{1ADBE671-BDEA-43DC-8AC9-C20881093320}" type="pres">
      <dgm:prSet presAssocID="{59D64AB5-65DD-4A07-BADA-07CB07C936F7}" presName="chevron2" presStyleLbl="alignNode1" presStyleIdx="22" presStyleCnt="28"/>
      <dgm:spPr/>
    </dgm:pt>
    <dgm:pt modelId="{13480ACE-74B9-4E55-A60E-B8E572A5C82C}" type="pres">
      <dgm:prSet presAssocID="{59D64AB5-65DD-4A07-BADA-07CB07C936F7}" presName="chevron3" presStyleLbl="alignNode1" presStyleIdx="23" presStyleCnt="28"/>
      <dgm:spPr/>
    </dgm:pt>
    <dgm:pt modelId="{49CBB127-F69C-486C-8317-2989CDDA8D22}" type="pres">
      <dgm:prSet presAssocID="{59D64AB5-65DD-4A07-BADA-07CB07C936F7}" presName="chevron4" presStyleLbl="alignNode1" presStyleIdx="24" presStyleCnt="28"/>
      <dgm:spPr/>
    </dgm:pt>
    <dgm:pt modelId="{1BCCEF2C-BF33-43E9-B76E-999156C8C087}" type="pres">
      <dgm:prSet presAssocID="{59D64AB5-65DD-4A07-BADA-07CB07C936F7}" presName="chevron5" presStyleLbl="alignNode1" presStyleIdx="25" presStyleCnt="28"/>
      <dgm:spPr/>
    </dgm:pt>
    <dgm:pt modelId="{F1EE019F-9D56-4A87-8FB6-CC31284B2223}" type="pres">
      <dgm:prSet presAssocID="{59D64AB5-65DD-4A07-BADA-07CB07C936F7}" presName="chevron6" presStyleLbl="alignNode1" presStyleIdx="26" presStyleCnt="28"/>
      <dgm:spPr/>
    </dgm:pt>
    <dgm:pt modelId="{E92F724A-08A4-4148-9A08-650DAC9C59E6}" type="pres">
      <dgm:prSet presAssocID="{59D64AB5-65DD-4A07-BADA-07CB07C936F7}" presName="chevron7" presStyleLbl="alignNode1" presStyleIdx="27" presStyleCnt="28"/>
      <dgm:spPr/>
    </dgm:pt>
    <dgm:pt modelId="{3C8448D9-6D10-4C8E-9170-9D32FF38FCC5}" type="pres">
      <dgm:prSet presAssocID="{59D64AB5-65DD-4A07-BADA-07CB07C936F7}" presName="childtext" presStyleLbl="solidFgAcc1" presStyleIdx="3" presStyleCnt="4">
        <dgm:presLayoutVars>
          <dgm:chMax/>
          <dgm:chPref val="0"/>
          <dgm:bulletEnabled val="1"/>
        </dgm:presLayoutVars>
      </dgm:prSet>
      <dgm:spPr/>
    </dgm:pt>
  </dgm:ptLst>
  <dgm:cxnLst>
    <dgm:cxn modelId="{D7F02A04-8312-4981-BDAF-987E4A04C9A5}" srcId="{3F408EC1-7734-4254-87E8-A17AA6724564}" destId="{10EB4153-66F9-4FD6-9860-A59BEB8C146D}" srcOrd="2" destOrd="0" parTransId="{6D64A7CF-A7DA-4715-A200-AAC986FF73CC}" sibTransId="{3B7BE272-F6CC-4514-8CFC-4D35554BB1C7}"/>
    <dgm:cxn modelId="{6A46E61A-C296-4D72-9E6C-E11B540E3A9A}" type="presOf" srcId="{B0AAB3E0-806F-485A-A4DB-6CB1F4AC4389}" destId="{B145393A-6C96-467D-B200-921698BC03E5}" srcOrd="0" destOrd="0" presId="urn:microsoft.com/office/officeart/2008/layout/VerticalAccentList"/>
    <dgm:cxn modelId="{52F1C529-6E46-483C-941A-46B572462EFF}" srcId="{3F408EC1-7734-4254-87E8-A17AA6724564}" destId="{59D64AB5-65DD-4A07-BADA-07CB07C936F7}" srcOrd="3" destOrd="0" parTransId="{7B8C64B8-BC27-41DE-80DA-3A1CF401EC1D}" sibTransId="{F6C247C3-267D-4690-A615-CC5D1087AC07}"/>
    <dgm:cxn modelId="{2DFC4937-1049-49F5-B5A8-EFE5DB0A83C0}" type="presOf" srcId="{10EB4153-66F9-4FD6-9860-A59BEB8C146D}" destId="{9ACE08CC-824E-4DAC-A245-65F3B15F9EE9}" srcOrd="0" destOrd="0" presId="urn:microsoft.com/office/officeart/2008/layout/VerticalAccentList"/>
    <dgm:cxn modelId="{8EBC9549-D8D7-436E-9295-2294A74E22E6}" type="presOf" srcId="{3F408EC1-7734-4254-87E8-A17AA6724564}" destId="{B9B459A9-0B45-48E0-AD88-9228CBC1ACE6}" srcOrd="0" destOrd="0" presId="urn:microsoft.com/office/officeart/2008/layout/VerticalAccentList"/>
    <dgm:cxn modelId="{FA1B944C-FA77-4C78-8368-86E3A8507899}" type="presOf" srcId="{7EAFAECC-9A47-434D-A8B3-311EE31E8124}" destId="{3C8448D9-6D10-4C8E-9170-9D32FF38FCC5}" srcOrd="0" destOrd="0" presId="urn:microsoft.com/office/officeart/2008/layout/VerticalAccentList"/>
    <dgm:cxn modelId="{12181A52-F6CB-44DB-A960-6EBBDBA97BF4}" srcId="{3F408EC1-7734-4254-87E8-A17AA6724564}" destId="{7040E27B-499B-485A-9D27-B2E6077F8450}" srcOrd="0" destOrd="0" parTransId="{2243DBA2-6F0B-4CF2-99D7-86C14C7297B2}" sibTransId="{35E2067F-DE01-446C-B066-9E376BFB43C8}"/>
    <dgm:cxn modelId="{4007AD5B-44E9-4C5A-A8BC-459CCF3857C5}" type="presOf" srcId="{AF3E1540-9635-4881-AB5D-22C6F72F869C}" destId="{4132808E-E3CA-417C-80BB-98C7189792D3}" srcOrd="0" destOrd="0" presId="urn:microsoft.com/office/officeart/2008/layout/VerticalAccentList"/>
    <dgm:cxn modelId="{D250036B-E45B-4BB8-BCE7-33BB28A378D7}" type="presOf" srcId="{59D64AB5-65DD-4A07-BADA-07CB07C936F7}" destId="{CEF31ABC-9A71-4332-9918-6215BDDD04CA}" srcOrd="0" destOrd="0" presId="urn:microsoft.com/office/officeart/2008/layout/VerticalAccentList"/>
    <dgm:cxn modelId="{60AA359D-56CD-4F57-85DE-4B351ADB1D48}" type="presOf" srcId="{7040E27B-499B-485A-9D27-B2E6077F8450}" destId="{188952C4-CE8F-4412-B6FC-C093CE880C73}" srcOrd="0" destOrd="0" presId="urn:microsoft.com/office/officeart/2008/layout/VerticalAccentList"/>
    <dgm:cxn modelId="{792395AE-3520-482F-A7F1-925A09A0FED7}" type="presOf" srcId="{EEE8CD8E-5D91-4373-8FCC-2F49E9DC6BEE}" destId="{46A0581F-06CA-46D9-971C-255C01F42C12}" srcOrd="0" destOrd="0" presId="urn:microsoft.com/office/officeart/2008/layout/VerticalAccentList"/>
    <dgm:cxn modelId="{E90F49D0-5467-479A-A33F-A065EDC10615}" type="presOf" srcId="{87A26928-8FC5-40AB-BD58-BC950B82EFDE}" destId="{37519AD7-8729-4335-AD83-8DB4E700ECB0}" srcOrd="0" destOrd="0" presId="urn:microsoft.com/office/officeart/2008/layout/VerticalAccentList"/>
    <dgm:cxn modelId="{3391EAE1-5320-48D8-9429-271A87066487}" srcId="{AF3E1540-9635-4881-AB5D-22C6F72F869C}" destId="{B0AAB3E0-806F-485A-A4DB-6CB1F4AC4389}" srcOrd="0" destOrd="0" parTransId="{0918BFB8-8CCF-4B3D-BFB7-01D4D38E1C7B}" sibTransId="{CC751AD2-285E-40E0-A38F-10FE5C75A170}"/>
    <dgm:cxn modelId="{930652E4-A52E-40C1-8666-24D881520CB3}" srcId="{59D64AB5-65DD-4A07-BADA-07CB07C936F7}" destId="{7EAFAECC-9A47-434D-A8B3-311EE31E8124}" srcOrd="0" destOrd="0" parTransId="{20F2E755-E417-431E-9BEE-9C737EC696D5}" sibTransId="{9725050A-61BC-49B7-A692-BA2BDE6EA9A7}"/>
    <dgm:cxn modelId="{75ECA9F0-F7D1-4877-B25C-F446A2DE2EE5}" srcId="{7040E27B-499B-485A-9D27-B2E6077F8450}" destId="{EEE8CD8E-5D91-4373-8FCC-2F49E9DC6BEE}" srcOrd="0" destOrd="0" parTransId="{6713DE60-5CCD-4154-AE6F-61FC9B3B1A1F}" sibTransId="{DA919A56-31A7-482B-BD62-03194E8E076C}"/>
    <dgm:cxn modelId="{A5A79DFA-48CE-4A39-B51D-4FD7AF754E24}" srcId="{10EB4153-66F9-4FD6-9860-A59BEB8C146D}" destId="{87A26928-8FC5-40AB-BD58-BC950B82EFDE}" srcOrd="0" destOrd="0" parTransId="{72385D86-E2B7-4527-B6AB-131117397C87}" sibTransId="{E86BC6FF-3623-4DD3-871A-9B8D06944666}"/>
    <dgm:cxn modelId="{344B51FF-18CC-4A1B-B24A-917B161447E7}" srcId="{3F408EC1-7734-4254-87E8-A17AA6724564}" destId="{AF3E1540-9635-4881-AB5D-22C6F72F869C}" srcOrd="1" destOrd="0" parTransId="{9C15F08E-3AD6-409C-AC5D-DBDEB2059DFB}" sibTransId="{0F939861-6CA3-459B-8420-CD8113E5BD2E}"/>
    <dgm:cxn modelId="{1066A64D-847D-40F8-A540-F05DC9C869B1}" type="presParOf" srcId="{B9B459A9-0B45-48E0-AD88-9228CBC1ACE6}" destId="{E64B9626-6714-435F-9B3B-423CFAF935D5}" srcOrd="0" destOrd="0" presId="urn:microsoft.com/office/officeart/2008/layout/VerticalAccentList"/>
    <dgm:cxn modelId="{DDEBCAC9-B705-42E1-92DF-0CC4FCC8EBC6}" type="presParOf" srcId="{E64B9626-6714-435F-9B3B-423CFAF935D5}" destId="{188952C4-CE8F-4412-B6FC-C093CE880C73}" srcOrd="0" destOrd="0" presId="urn:microsoft.com/office/officeart/2008/layout/VerticalAccentList"/>
    <dgm:cxn modelId="{6FAB3659-11EC-4000-BCE6-A6F2DC6A526B}" type="presParOf" srcId="{B9B459A9-0B45-48E0-AD88-9228CBC1ACE6}" destId="{3CA2423C-7E95-4C80-94B3-32A63E896C55}" srcOrd="1" destOrd="0" presId="urn:microsoft.com/office/officeart/2008/layout/VerticalAccentList"/>
    <dgm:cxn modelId="{AE099C08-F6B9-4445-B205-D4F129D66FBA}" type="presParOf" srcId="{3CA2423C-7E95-4C80-94B3-32A63E896C55}" destId="{E3A3C3C8-B5A3-4835-A6ED-8D144F3B234C}" srcOrd="0" destOrd="0" presId="urn:microsoft.com/office/officeart/2008/layout/VerticalAccentList"/>
    <dgm:cxn modelId="{CB5C3A13-8C0C-4298-85DD-1803F3FBC124}" type="presParOf" srcId="{3CA2423C-7E95-4C80-94B3-32A63E896C55}" destId="{17D0723F-62FB-4D06-8C7A-654A8B1DC9E1}" srcOrd="1" destOrd="0" presId="urn:microsoft.com/office/officeart/2008/layout/VerticalAccentList"/>
    <dgm:cxn modelId="{804C8BBC-520A-4D1D-BD45-995DA5442367}" type="presParOf" srcId="{3CA2423C-7E95-4C80-94B3-32A63E896C55}" destId="{12E29291-6F0D-4048-87B4-BE4C4F82EDA1}" srcOrd="2" destOrd="0" presId="urn:microsoft.com/office/officeart/2008/layout/VerticalAccentList"/>
    <dgm:cxn modelId="{BA13E3E1-C173-40D7-A76C-700A6BD69196}" type="presParOf" srcId="{3CA2423C-7E95-4C80-94B3-32A63E896C55}" destId="{C259426B-AA43-4C6F-95BC-1D35D07B4C29}" srcOrd="3" destOrd="0" presId="urn:microsoft.com/office/officeart/2008/layout/VerticalAccentList"/>
    <dgm:cxn modelId="{B80BD32A-655C-4B40-BCE2-897E90953CEC}" type="presParOf" srcId="{3CA2423C-7E95-4C80-94B3-32A63E896C55}" destId="{BA69CC94-58D1-432B-80A5-80E00B900E7D}" srcOrd="4" destOrd="0" presId="urn:microsoft.com/office/officeart/2008/layout/VerticalAccentList"/>
    <dgm:cxn modelId="{DFD87778-252E-4C44-9D41-3E66C216FA70}" type="presParOf" srcId="{3CA2423C-7E95-4C80-94B3-32A63E896C55}" destId="{32612F21-C1B7-40F2-88BF-F7A6540E5C12}" srcOrd="5" destOrd="0" presId="urn:microsoft.com/office/officeart/2008/layout/VerticalAccentList"/>
    <dgm:cxn modelId="{94618FE0-E5BC-4A35-BE8E-CB4B3BFA5477}" type="presParOf" srcId="{3CA2423C-7E95-4C80-94B3-32A63E896C55}" destId="{1F375FD1-3273-4777-A89D-D795223F8C64}" srcOrd="6" destOrd="0" presId="urn:microsoft.com/office/officeart/2008/layout/VerticalAccentList"/>
    <dgm:cxn modelId="{195C19CD-51E7-4262-A949-BFEF42828F32}" type="presParOf" srcId="{3CA2423C-7E95-4C80-94B3-32A63E896C55}" destId="{46A0581F-06CA-46D9-971C-255C01F42C12}" srcOrd="7" destOrd="0" presId="urn:microsoft.com/office/officeart/2008/layout/VerticalAccentList"/>
    <dgm:cxn modelId="{F7A985C4-0563-4004-9444-D3159BB5655E}" type="presParOf" srcId="{B9B459A9-0B45-48E0-AD88-9228CBC1ACE6}" destId="{849EA1D0-7D08-4A90-B6FD-634D65D4209F}" srcOrd="2" destOrd="0" presId="urn:microsoft.com/office/officeart/2008/layout/VerticalAccentList"/>
    <dgm:cxn modelId="{4138F07D-4F4D-4F18-A857-7A42D2C78919}" type="presParOf" srcId="{B9B459A9-0B45-48E0-AD88-9228CBC1ACE6}" destId="{4FF44099-EA11-47AE-993F-72A273D1777E}" srcOrd="3" destOrd="0" presId="urn:microsoft.com/office/officeart/2008/layout/VerticalAccentList"/>
    <dgm:cxn modelId="{CFC2DD26-941D-43CF-B4A5-113754F8785B}" type="presParOf" srcId="{4FF44099-EA11-47AE-993F-72A273D1777E}" destId="{4132808E-E3CA-417C-80BB-98C7189792D3}" srcOrd="0" destOrd="0" presId="urn:microsoft.com/office/officeart/2008/layout/VerticalAccentList"/>
    <dgm:cxn modelId="{2D073C33-0380-4B75-BCEE-790F8D62C31E}" type="presParOf" srcId="{B9B459A9-0B45-48E0-AD88-9228CBC1ACE6}" destId="{ADBCD976-C97A-4F11-AEA6-DA7113665C8A}" srcOrd="4" destOrd="0" presId="urn:microsoft.com/office/officeart/2008/layout/VerticalAccentList"/>
    <dgm:cxn modelId="{D659565D-8EAA-417E-A676-707C61794F5D}" type="presParOf" srcId="{ADBCD976-C97A-4F11-AEA6-DA7113665C8A}" destId="{CDA9E373-4428-43D6-B323-3CAF199F8344}" srcOrd="0" destOrd="0" presId="urn:microsoft.com/office/officeart/2008/layout/VerticalAccentList"/>
    <dgm:cxn modelId="{4F594F15-D4EC-49ED-AFBC-52CF75DEC065}" type="presParOf" srcId="{ADBCD976-C97A-4F11-AEA6-DA7113665C8A}" destId="{B8346648-C677-40A3-A298-E382BFF2DD28}" srcOrd="1" destOrd="0" presId="urn:microsoft.com/office/officeart/2008/layout/VerticalAccentList"/>
    <dgm:cxn modelId="{AB18660E-A992-4BF7-B005-83E4D771C245}" type="presParOf" srcId="{ADBCD976-C97A-4F11-AEA6-DA7113665C8A}" destId="{5ED4776F-9430-466D-AD35-AF0E7053E1F0}" srcOrd="2" destOrd="0" presId="urn:microsoft.com/office/officeart/2008/layout/VerticalAccentList"/>
    <dgm:cxn modelId="{06E0A9C6-C4C4-4BDE-A1D0-29A04E472862}" type="presParOf" srcId="{ADBCD976-C97A-4F11-AEA6-DA7113665C8A}" destId="{7BB74B3D-A3A8-46EE-AA47-4ADA19B566C4}" srcOrd="3" destOrd="0" presId="urn:microsoft.com/office/officeart/2008/layout/VerticalAccentList"/>
    <dgm:cxn modelId="{FBA64E03-BD25-469B-9314-25C3D7838B92}" type="presParOf" srcId="{ADBCD976-C97A-4F11-AEA6-DA7113665C8A}" destId="{2B963C60-723C-424A-B724-694E524F996E}" srcOrd="4" destOrd="0" presId="urn:microsoft.com/office/officeart/2008/layout/VerticalAccentList"/>
    <dgm:cxn modelId="{F7158161-FB1E-4B3C-A493-604BF1488C6E}" type="presParOf" srcId="{ADBCD976-C97A-4F11-AEA6-DA7113665C8A}" destId="{87332C72-5D3B-4165-BE5A-EF6BC9667790}" srcOrd="5" destOrd="0" presId="urn:microsoft.com/office/officeart/2008/layout/VerticalAccentList"/>
    <dgm:cxn modelId="{C0CDEC66-F3C5-4CAC-BBA9-CD50F70463D9}" type="presParOf" srcId="{ADBCD976-C97A-4F11-AEA6-DA7113665C8A}" destId="{3F484D30-6012-4D91-9BA7-96CD169D4CC3}" srcOrd="6" destOrd="0" presId="urn:microsoft.com/office/officeart/2008/layout/VerticalAccentList"/>
    <dgm:cxn modelId="{F128D057-2A8D-4A20-A83E-483B1469DC88}" type="presParOf" srcId="{ADBCD976-C97A-4F11-AEA6-DA7113665C8A}" destId="{B145393A-6C96-467D-B200-921698BC03E5}" srcOrd="7" destOrd="0" presId="urn:microsoft.com/office/officeart/2008/layout/VerticalAccentList"/>
    <dgm:cxn modelId="{954BBBF2-8828-4647-8FB9-DF60F46AA58B}" type="presParOf" srcId="{B9B459A9-0B45-48E0-AD88-9228CBC1ACE6}" destId="{1F9EFF40-16A9-4CCA-8269-B05D4892CFAE}" srcOrd="5" destOrd="0" presId="urn:microsoft.com/office/officeart/2008/layout/VerticalAccentList"/>
    <dgm:cxn modelId="{3B7D3AFE-0039-4197-87BC-984BAC16A1E8}" type="presParOf" srcId="{B9B459A9-0B45-48E0-AD88-9228CBC1ACE6}" destId="{3898C3EA-E058-4966-B8F0-4BDD56B7A81C}" srcOrd="6" destOrd="0" presId="urn:microsoft.com/office/officeart/2008/layout/VerticalAccentList"/>
    <dgm:cxn modelId="{A04ACAD9-936F-42BE-8BC0-B8A972DF8907}" type="presParOf" srcId="{3898C3EA-E058-4966-B8F0-4BDD56B7A81C}" destId="{9ACE08CC-824E-4DAC-A245-65F3B15F9EE9}" srcOrd="0" destOrd="0" presId="urn:microsoft.com/office/officeart/2008/layout/VerticalAccentList"/>
    <dgm:cxn modelId="{9820D65B-563A-404B-B54C-861101D93B47}" type="presParOf" srcId="{B9B459A9-0B45-48E0-AD88-9228CBC1ACE6}" destId="{6568A676-4E31-422F-8D08-52C5F7748277}" srcOrd="7" destOrd="0" presId="urn:microsoft.com/office/officeart/2008/layout/VerticalAccentList"/>
    <dgm:cxn modelId="{4ADDD806-E895-481C-BFE5-EABE783736B2}" type="presParOf" srcId="{6568A676-4E31-422F-8D08-52C5F7748277}" destId="{EC9BB976-67F2-4D84-BF6B-842D85432676}" srcOrd="0" destOrd="0" presId="urn:microsoft.com/office/officeart/2008/layout/VerticalAccentList"/>
    <dgm:cxn modelId="{B1FA0E6D-6AF8-47D0-9C6F-DCA735DD4CF4}" type="presParOf" srcId="{6568A676-4E31-422F-8D08-52C5F7748277}" destId="{50680179-161A-4936-87CE-FCA827D25586}" srcOrd="1" destOrd="0" presId="urn:microsoft.com/office/officeart/2008/layout/VerticalAccentList"/>
    <dgm:cxn modelId="{6328F4FA-7C40-406E-A89C-055D3C650908}" type="presParOf" srcId="{6568A676-4E31-422F-8D08-52C5F7748277}" destId="{1D45B953-61F9-4076-A69D-3DC01CAD2F9D}" srcOrd="2" destOrd="0" presId="urn:microsoft.com/office/officeart/2008/layout/VerticalAccentList"/>
    <dgm:cxn modelId="{199B98A4-5A47-4620-AAFF-BD614A466D10}" type="presParOf" srcId="{6568A676-4E31-422F-8D08-52C5F7748277}" destId="{260E5BC0-3C3C-49EA-BE19-DD39849722FE}" srcOrd="3" destOrd="0" presId="urn:microsoft.com/office/officeart/2008/layout/VerticalAccentList"/>
    <dgm:cxn modelId="{FA098955-E034-4E41-83E0-F92EB888CDCE}" type="presParOf" srcId="{6568A676-4E31-422F-8D08-52C5F7748277}" destId="{2EC03568-F1A7-434D-9204-EFE1781E1AEB}" srcOrd="4" destOrd="0" presId="urn:microsoft.com/office/officeart/2008/layout/VerticalAccentList"/>
    <dgm:cxn modelId="{793360F0-2346-46AD-919F-3F955A2B0320}" type="presParOf" srcId="{6568A676-4E31-422F-8D08-52C5F7748277}" destId="{85155B1E-85F9-4E33-A976-CA984AD118DF}" srcOrd="5" destOrd="0" presId="urn:microsoft.com/office/officeart/2008/layout/VerticalAccentList"/>
    <dgm:cxn modelId="{BD6E6D00-A85F-4EE6-8B73-A36A5E2960EE}" type="presParOf" srcId="{6568A676-4E31-422F-8D08-52C5F7748277}" destId="{0F648EE5-1219-4E4B-8274-C74E412D56EE}" srcOrd="6" destOrd="0" presId="urn:microsoft.com/office/officeart/2008/layout/VerticalAccentList"/>
    <dgm:cxn modelId="{F0B84285-382C-4693-B091-92106B81CE21}" type="presParOf" srcId="{6568A676-4E31-422F-8D08-52C5F7748277}" destId="{37519AD7-8729-4335-AD83-8DB4E700ECB0}" srcOrd="7" destOrd="0" presId="urn:microsoft.com/office/officeart/2008/layout/VerticalAccentList"/>
    <dgm:cxn modelId="{57E4F975-86A4-4187-B2B3-9F994D986F48}" type="presParOf" srcId="{B9B459A9-0B45-48E0-AD88-9228CBC1ACE6}" destId="{24F11C81-04A0-4EAF-9C4E-FBE25E5AD03D}" srcOrd="8" destOrd="0" presId="urn:microsoft.com/office/officeart/2008/layout/VerticalAccentList"/>
    <dgm:cxn modelId="{4E37B4B2-70CA-451A-8E54-544923739125}" type="presParOf" srcId="{B9B459A9-0B45-48E0-AD88-9228CBC1ACE6}" destId="{BB21B63C-7A77-45BF-9D73-FEE273CD5BDA}" srcOrd="9" destOrd="0" presId="urn:microsoft.com/office/officeart/2008/layout/VerticalAccentList"/>
    <dgm:cxn modelId="{28F480C3-3897-440F-B5C8-3B315DDD16F5}" type="presParOf" srcId="{BB21B63C-7A77-45BF-9D73-FEE273CD5BDA}" destId="{CEF31ABC-9A71-4332-9918-6215BDDD04CA}" srcOrd="0" destOrd="0" presId="urn:microsoft.com/office/officeart/2008/layout/VerticalAccentList"/>
    <dgm:cxn modelId="{D18975B0-797B-4A77-AA99-DF49D71FDD7C}" type="presParOf" srcId="{B9B459A9-0B45-48E0-AD88-9228CBC1ACE6}" destId="{A0AE4B24-28C8-4122-811A-91B87DF3F48C}" srcOrd="10" destOrd="0" presId="urn:microsoft.com/office/officeart/2008/layout/VerticalAccentList"/>
    <dgm:cxn modelId="{67D935B4-2086-4AC2-8E27-C1EA926D7164}" type="presParOf" srcId="{A0AE4B24-28C8-4122-811A-91B87DF3F48C}" destId="{8E741B32-A1EB-4657-B5CE-799102793C2A}" srcOrd="0" destOrd="0" presId="urn:microsoft.com/office/officeart/2008/layout/VerticalAccentList"/>
    <dgm:cxn modelId="{D2E3621E-4A5D-4B1C-ABB5-54F468ADBEB8}" type="presParOf" srcId="{A0AE4B24-28C8-4122-811A-91B87DF3F48C}" destId="{1ADBE671-BDEA-43DC-8AC9-C20881093320}" srcOrd="1" destOrd="0" presId="urn:microsoft.com/office/officeart/2008/layout/VerticalAccentList"/>
    <dgm:cxn modelId="{0F6E5CA2-512C-4DAF-9E11-A7EE2C592C32}" type="presParOf" srcId="{A0AE4B24-28C8-4122-811A-91B87DF3F48C}" destId="{13480ACE-74B9-4E55-A60E-B8E572A5C82C}" srcOrd="2" destOrd="0" presId="urn:microsoft.com/office/officeart/2008/layout/VerticalAccentList"/>
    <dgm:cxn modelId="{34AE6307-5BA8-4073-80B2-A56839061D35}" type="presParOf" srcId="{A0AE4B24-28C8-4122-811A-91B87DF3F48C}" destId="{49CBB127-F69C-486C-8317-2989CDDA8D22}" srcOrd="3" destOrd="0" presId="urn:microsoft.com/office/officeart/2008/layout/VerticalAccentList"/>
    <dgm:cxn modelId="{D7AE809C-EA0E-4D3C-A643-311900D1C754}" type="presParOf" srcId="{A0AE4B24-28C8-4122-811A-91B87DF3F48C}" destId="{1BCCEF2C-BF33-43E9-B76E-999156C8C087}" srcOrd="4" destOrd="0" presId="urn:microsoft.com/office/officeart/2008/layout/VerticalAccentList"/>
    <dgm:cxn modelId="{70F0CE9A-B010-45B7-9D41-B51CB713C104}" type="presParOf" srcId="{A0AE4B24-28C8-4122-811A-91B87DF3F48C}" destId="{F1EE019F-9D56-4A87-8FB6-CC31284B2223}" srcOrd="5" destOrd="0" presId="urn:microsoft.com/office/officeart/2008/layout/VerticalAccentList"/>
    <dgm:cxn modelId="{BC3997C2-A72A-4544-95E6-B076FA3719B9}" type="presParOf" srcId="{A0AE4B24-28C8-4122-811A-91B87DF3F48C}" destId="{E92F724A-08A4-4148-9A08-650DAC9C59E6}" srcOrd="6" destOrd="0" presId="urn:microsoft.com/office/officeart/2008/layout/VerticalAccentList"/>
    <dgm:cxn modelId="{40FE8D34-E3BA-4411-AC1C-DD17554A7766}" type="presParOf" srcId="{A0AE4B24-28C8-4122-811A-91B87DF3F48C}" destId="{3C8448D9-6D10-4C8E-9170-9D32FF38FCC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2ADFF3-5CC3-4144-8A4E-32A5E8894481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82D8954-4E82-4140-8D86-BC41A62BE7C4}">
      <dgm:prSet/>
      <dgm:spPr/>
      <dgm:t>
        <a:bodyPr/>
        <a:lstStyle/>
        <a:p>
          <a:pPr rtl="0"/>
          <a:r>
            <a:rPr lang="ru-RU" dirty="0">
              <a:latin typeface="Sitka Display" panose="02000505000000020004" pitchFamily="2" charset="0"/>
            </a:rPr>
            <a:t>Горизонт планирования: </a:t>
          </a:r>
          <a:r>
            <a:rPr lang="ru-RU" b="1" dirty="0">
              <a:latin typeface="Sitka Display" panose="02000505000000020004" pitchFamily="2" charset="0"/>
            </a:rPr>
            <a:t>2 учебных семестра</a:t>
          </a:r>
        </a:p>
      </dgm:t>
    </dgm:pt>
    <dgm:pt modelId="{F4996E1A-A2B6-4F28-A72C-B89ED7A75033}" type="parTrans" cxnId="{38DAE828-46E2-42D4-A187-A3826E2459AD}">
      <dgm:prSet/>
      <dgm:spPr/>
      <dgm:t>
        <a:bodyPr/>
        <a:lstStyle/>
        <a:p>
          <a:endParaRPr lang="ru-RU">
            <a:latin typeface="Sitka Display" panose="02000505000000020004" pitchFamily="2" charset="0"/>
          </a:endParaRPr>
        </a:p>
      </dgm:t>
    </dgm:pt>
    <dgm:pt modelId="{3654E8DC-E922-477D-8369-0DA3C9B61742}" type="sibTrans" cxnId="{38DAE828-46E2-42D4-A187-A3826E2459AD}">
      <dgm:prSet/>
      <dgm:spPr/>
      <dgm:t>
        <a:bodyPr/>
        <a:lstStyle/>
        <a:p>
          <a:endParaRPr lang="ru-RU">
            <a:latin typeface="Sitka Display" panose="02000505000000020004" pitchFamily="2" charset="0"/>
          </a:endParaRPr>
        </a:p>
      </dgm:t>
    </dgm:pt>
    <dgm:pt modelId="{43779F6E-95F7-4958-BA39-68F83AF5FC68}">
      <dgm:prSet/>
      <dgm:spPr/>
      <dgm:t>
        <a:bodyPr/>
        <a:lstStyle/>
        <a:p>
          <a:pPr rtl="0"/>
          <a:r>
            <a:rPr lang="ru-RU" dirty="0">
              <a:latin typeface="Sitka Display" panose="02000505000000020004" pitchFamily="2" charset="0"/>
            </a:rPr>
            <a:t>Операционная окупаемость: </a:t>
          </a:r>
          <a:r>
            <a:rPr lang="ru-RU" b="1" dirty="0">
              <a:latin typeface="Sitka Display" panose="02000505000000020004" pitchFamily="2" charset="0"/>
            </a:rPr>
            <a:t>1,1 года</a:t>
          </a:r>
        </a:p>
      </dgm:t>
    </dgm:pt>
    <dgm:pt modelId="{5D598366-D38F-40CA-A84D-0DF95F771685}" type="parTrans" cxnId="{FAEF6AD5-DBF8-4744-93ED-076B82A29A81}">
      <dgm:prSet/>
      <dgm:spPr/>
      <dgm:t>
        <a:bodyPr/>
        <a:lstStyle/>
        <a:p>
          <a:endParaRPr lang="ru-RU">
            <a:latin typeface="Sitka Display" panose="02000505000000020004" pitchFamily="2" charset="0"/>
          </a:endParaRPr>
        </a:p>
      </dgm:t>
    </dgm:pt>
    <dgm:pt modelId="{97EF2AE4-E915-42F5-A11E-CEF3286FBA03}" type="sibTrans" cxnId="{FAEF6AD5-DBF8-4744-93ED-076B82A29A81}">
      <dgm:prSet/>
      <dgm:spPr/>
      <dgm:t>
        <a:bodyPr/>
        <a:lstStyle/>
        <a:p>
          <a:endParaRPr lang="ru-RU">
            <a:latin typeface="Sitka Display" panose="02000505000000020004" pitchFamily="2" charset="0"/>
          </a:endParaRPr>
        </a:p>
      </dgm:t>
    </dgm:pt>
    <dgm:pt modelId="{AB7A6D98-FD85-4F05-8E23-702971959377}">
      <dgm:prSet/>
      <dgm:spPr/>
      <dgm:t>
        <a:bodyPr/>
        <a:lstStyle/>
        <a:p>
          <a:pPr rtl="0"/>
          <a:r>
            <a:rPr lang="ru-RU" dirty="0">
              <a:latin typeface="Sitka Display" panose="02000505000000020004" pitchFamily="2" charset="0"/>
            </a:rPr>
            <a:t>Возврат инвестиций: </a:t>
          </a:r>
          <a:r>
            <a:rPr lang="ru-RU" b="1" dirty="0">
              <a:latin typeface="Sitka Display" panose="02000505000000020004" pitchFamily="2" charset="0"/>
            </a:rPr>
            <a:t>1,1 года</a:t>
          </a:r>
        </a:p>
      </dgm:t>
    </dgm:pt>
    <dgm:pt modelId="{177A437F-B7EE-4C2B-A7AA-5F5E52A95616}" type="parTrans" cxnId="{C90A7E45-262C-4EEE-A626-76B89EDC8DA8}">
      <dgm:prSet/>
      <dgm:spPr/>
      <dgm:t>
        <a:bodyPr/>
        <a:lstStyle/>
        <a:p>
          <a:endParaRPr lang="ru-RU">
            <a:latin typeface="Sitka Display" panose="02000505000000020004" pitchFamily="2" charset="0"/>
          </a:endParaRPr>
        </a:p>
      </dgm:t>
    </dgm:pt>
    <dgm:pt modelId="{67DEA034-6ECA-45CA-B5BF-218130C4D295}" type="sibTrans" cxnId="{C90A7E45-262C-4EEE-A626-76B89EDC8DA8}">
      <dgm:prSet/>
      <dgm:spPr/>
      <dgm:t>
        <a:bodyPr/>
        <a:lstStyle/>
        <a:p>
          <a:endParaRPr lang="ru-RU">
            <a:latin typeface="Sitka Display" panose="02000505000000020004" pitchFamily="2" charset="0"/>
          </a:endParaRPr>
        </a:p>
      </dgm:t>
    </dgm:pt>
    <dgm:pt modelId="{D27B3B89-96CB-491A-B428-DE2A4D811DBD}">
      <dgm:prSet/>
      <dgm:spPr/>
      <dgm:t>
        <a:bodyPr/>
        <a:lstStyle/>
        <a:p>
          <a:pPr rtl="0"/>
          <a:r>
            <a:rPr lang="ru-RU" dirty="0">
              <a:latin typeface="Sitka Display" panose="02000505000000020004" pitchFamily="2" charset="0"/>
            </a:rPr>
            <a:t>Инвестиции: 1 550</a:t>
          </a:r>
          <a:r>
            <a:rPr lang="ru-RU" b="1" dirty="0">
              <a:latin typeface="Sitka Display" panose="02000505000000020004" pitchFamily="2" charset="0"/>
            </a:rPr>
            <a:t> 000 рублей</a:t>
          </a:r>
          <a:endParaRPr lang="ru-RU" dirty="0">
            <a:latin typeface="Sitka Display" panose="02000505000000020004" pitchFamily="2" charset="0"/>
          </a:endParaRPr>
        </a:p>
      </dgm:t>
    </dgm:pt>
    <dgm:pt modelId="{1849F80B-1D5E-40B5-9B45-6D9F497A0FC4}" type="parTrans" cxnId="{63CA01D4-0AD6-454B-A8B4-8FBF410AE399}">
      <dgm:prSet/>
      <dgm:spPr/>
      <dgm:t>
        <a:bodyPr/>
        <a:lstStyle/>
        <a:p>
          <a:endParaRPr lang="ru-RU">
            <a:latin typeface="Sitka Display" panose="02000505000000020004" pitchFamily="2" charset="0"/>
          </a:endParaRPr>
        </a:p>
      </dgm:t>
    </dgm:pt>
    <dgm:pt modelId="{3478F532-A654-46D6-9F91-DEB0911090EF}" type="sibTrans" cxnId="{63CA01D4-0AD6-454B-A8B4-8FBF410AE399}">
      <dgm:prSet/>
      <dgm:spPr/>
      <dgm:t>
        <a:bodyPr/>
        <a:lstStyle/>
        <a:p>
          <a:endParaRPr lang="ru-RU">
            <a:latin typeface="Sitka Display" panose="02000505000000020004" pitchFamily="2" charset="0"/>
          </a:endParaRPr>
        </a:p>
      </dgm:t>
    </dgm:pt>
    <dgm:pt modelId="{24C045F3-D782-4C6C-BEA8-7F9BA27E0419}">
      <dgm:prSet/>
      <dgm:spPr/>
      <dgm:t>
        <a:bodyPr/>
        <a:lstStyle/>
        <a:p>
          <a:pPr rtl="0"/>
          <a:r>
            <a:rPr lang="ru-RU" dirty="0">
              <a:latin typeface="Sitka Display" panose="02000505000000020004" pitchFamily="2" charset="0"/>
            </a:rPr>
            <a:t>Чистая прибыль (за первые два года): </a:t>
          </a:r>
          <a:r>
            <a:rPr lang="ru-RU" b="1" dirty="0">
              <a:latin typeface="Sitka Display" panose="02000505000000020004" pitchFamily="2" charset="0"/>
            </a:rPr>
            <a:t>- 1 </a:t>
          </a:r>
          <a:r>
            <a:rPr lang="ru-RU" b="1">
              <a:latin typeface="Sitka Display" panose="02000505000000020004" pitchFamily="2" charset="0"/>
            </a:rPr>
            <a:t>983 000 </a:t>
          </a:r>
          <a:r>
            <a:rPr lang="ru-RU" b="1" dirty="0">
              <a:latin typeface="Sitka Display" panose="02000505000000020004" pitchFamily="2" charset="0"/>
            </a:rPr>
            <a:t>рублей  </a:t>
          </a:r>
        </a:p>
      </dgm:t>
    </dgm:pt>
    <dgm:pt modelId="{30A60215-B1EA-4CA1-847B-6AA42006F744}" type="parTrans" cxnId="{3A3E2CF8-FD03-4122-8609-B65DEBBBB947}">
      <dgm:prSet/>
      <dgm:spPr/>
      <dgm:t>
        <a:bodyPr/>
        <a:lstStyle/>
        <a:p>
          <a:endParaRPr lang="ru-RU">
            <a:latin typeface="Sitka Display" panose="02000505000000020004" pitchFamily="2" charset="0"/>
          </a:endParaRPr>
        </a:p>
      </dgm:t>
    </dgm:pt>
    <dgm:pt modelId="{1CBA7EBD-9E47-4311-AC5C-4F54B6CCEAF7}" type="sibTrans" cxnId="{3A3E2CF8-FD03-4122-8609-B65DEBBBB947}">
      <dgm:prSet/>
      <dgm:spPr/>
      <dgm:t>
        <a:bodyPr/>
        <a:lstStyle/>
        <a:p>
          <a:endParaRPr lang="ru-RU">
            <a:latin typeface="Sitka Display" panose="02000505000000020004" pitchFamily="2" charset="0"/>
          </a:endParaRPr>
        </a:p>
      </dgm:t>
    </dgm:pt>
    <dgm:pt modelId="{3EBFF60E-9846-445E-8907-8BCD056C9987}" type="pres">
      <dgm:prSet presAssocID="{722ADFF3-5CC3-4144-8A4E-32A5E8894481}" presName="linear" presStyleCnt="0">
        <dgm:presLayoutVars>
          <dgm:animLvl val="lvl"/>
          <dgm:resizeHandles val="exact"/>
        </dgm:presLayoutVars>
      </dgm:prSet>
      <dgm:spPr/>
    </dgm:pt>
    <dgm:pt modelId="{48F2FEA1-C57F-41AE-ABC7-B55350A4ED4C}" type="pres">
      <dgm:prSet presAssocID="{F82D8954-4E82-4140-8D86-BC41A62BE7C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80B390B-E571-4119-800D-7BF3C81FA9F9}" type="pres">
      <dgm:prSet presAssocID="{3654E8DC-E922-477D-8369-0DA3C9B61742}" presName="spacer" presStyleCnt="0"/>
      <dgm:spPr/>
    </dgm:pt>
    <dgm:pt modelId="{3550ACB6-7C40-499B-98BE-4F4AE3BCBEB4}" type="pres">
      <dgm:prSet presAssocID="{43779F6E-95F7-4958-BA39-68F83AF5FC68}" presName="parentText" presStyleLbl="node1" presStyleIdx="1" presStyleCnt="5" custLinFactNeighborX="-531" custLinFactNeighborY="10022">
        <dgm:presLayoutVars>
          <dgm:chMax val="0"/>
          <dgm:bulletEnabled val="1"/>
        </dgm:presLayoutVars>
      </dgm:prSet>
      <dgm:spPr/>
    </dgm:pt>
    <dgm:pt modelId="{D56FF967-BFFD-41C8-BD69-767269CEB9AD}" type="pres">
      <dgm:prSet presAssocID="{97EF2AE4-E915-42F5-A11E-CEF3286FBA03}" presName="spacer" presStyleCnt="0"/>
      <dgm:spPr/>
    </dgm:pt>
    <dgm:pt modelId="{8204F3B9-61D7-42D3-A7FB-56A74B75ABF4}" type="pres">
      <dgm:prSet presAssocID="{AB7A6D98-FD85-4F05-8E23-70297195937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BAA75DD-D7A3-4469-B5CC-DAF8C7F6DC53}" type="pres">
      <dgm:prSet presAssocID="{67DEA034-6ECA-45CA-B5BF-218130C4D295}" presName="spacer" presStyleCnt="0"/>
      <dgm:spPr/>
    </dgm:pt>
    <dgm:pt modelId="{0A023BC8-BA6D-4CDE-AD08-7CC215835912}" type="pres">
      <dgm:prSet presAssocID="{D27B3B89-96CB-491A-B428-DE2A4D811DBD}" presName="parentText" presStyleLbl="node1" presStyleIdx="3" presStyleCnt="5" custLinFactNeighborX="-106">
        <dgm:presLayoutVars>
          <dgm:chMax val="0"/>
          <dgm:bulletEnabled val="1"/>
        </dgm:presLayoutVars>
      </dgm:prSet>
      <dgm:spPr/>
    </dgm:pt>
    <dgm:pt modelId="{87714452-7AC6-4EC2-9850-518F9B36BF3D}" type="pres">
      <dgm:prSet presAssocID="{3478F532-A654-46D6-9F91-DEB0911090EF}" presName="spacer" presStyleCnt="0"/>
      <dgm:spPr/>
    </dgm:pt>
    <dgm:pt modelId="{15E7D95F-3B45-44EF-AF20-6D0FDE060934}" type="pres">
      <dgm:prSet presAssocID="{24C045F3-D782-4C6C-BEA8-7F9BA27E041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67CB023-2345-40A7-9224-A9FFC9E90A15}" type="presOf" srcId="{F82D8954-4E82-4140-8D86-BC41A62BE7C4}" destId="{48F2FEA1-C57F-41AE-ABC7-B55350A4ED4C}" srcOrd="0" destOrd="0" presId="urn:microsoft.com/office/officeart/2005/8/layout/vList2"/>
    <dgm:cxn modelId="{38DAE828-46E2-42D4-A187-A3826E2459AD}" srcId="{722ADFF3-5CC3-4144-8A4E-32A5E8894481}" destId="{F82D8954-4E82-4140-8D86-BC41A62BE7C4}" srcOrd="0" destOrd="0" parTransId="{F4996E1A-A2B6-4F28-A72C-B89ED7A75033}" sibTransId="{3654E8DC-E922-477D-8369-0DA3C9B61742}"/>
    <dgm:cxn modelId="{EABAF338-4932-40C6-BBED-115BB31DB6BA}" type="presOf" srcId="{D27B3B89-96CB-491A-B428-DE2A4D811DBD}" destId="{0A023BC8-BA6D-4CDE-AD08-7CC215835912}" srcOrd="0" destOrd="0" presId="urn:microsoft.com/office/officeart/2005/8/layout/vList2"/>
    <dgm:cxn modelId="{C90A7E45-262C-4EEE-A626-76B89EDC8DA8}" srcId="{722ADFF3-5CC3-4144-8A4E-32A5E8894481}" destId="{AB7A6D98-FD85-4F05-8E23-702971959377}" srcOrd="2" destOrd="0" parTransId="{177A437F-B7EE-4C2B-A7AA-5F5E52A95616}" sibTransId="{67DEA034-6ECA-45CA-B5BF-218130C4D295}"/>
    <dgm:cxn modelId="{4E9A2A4E-C7CF-4211-BD29-40AE82F6836D}" type="presOf" srcId="{24C045F3-D782-4C6C-BEA8-7F9BA27E0419}" destId="{15E7D95F-3B45-44EF-AF20-6D0FDE060934}" srcOrd="0" destOrd="0" presId="urn:microsoft.com/office/officeart/2005/8/layout/vList2"/>
    <dgm:cxn modelId="{1123DF51-FD6A-4F6C-A1AE-84EAA9BB1D18}" type="presOf" srcId="{43779F6E-95F7-4958-BA39-68F83AF5FC68}" destId="{3550ACB6-7C40-499B-98BE-4F4AE3BCBEB4}" srcOrd="0" destOrd="0" presId="urn:microsoft.com/office/officeart/2005/8/layout/vList2"/>
    <dgm:cxn modelId="{5DE58D5D-325B-4C9A-84A0-A8153D588FC7}" type="presOf" srcId="{AB7A6D98-FD85-4F05-8E23-702971959377}" destId="{8204F3B9-61D7-42D3-A7FB-56A74B75ABF4}" srcOrd="0" destOrd="0" presId="urn:microsoft.com/office/officeart/2005/8/layout/vList2"/>
    <dgm:cxn modelId="{074A6488-F985-4D76-A3D2-C805422C3066}" type="presOf" srcId="{722ADFF3-5CC3-4144-8A4E-32A5E8894481}" destId="{3EBFF60E-9846-445E-8907-8BCD056C9987}" srcOrd="0" destOrd="0" presId="urn:microsoft.com/office/officeart/2005/8/layout/vList2"/>
    <dgm:cxn modelId="{63CA01D4-0AD6-454B-A8B4-8FBF410AE399}" srcId="{722ADFF3-5CC3-4144-8A4E-32A5E8894481}" destId="{D27B3B89-96CB-491A-B428-DE2A4D811DBD}" srcOrd="3" destOrd="0" parTransId="{1849F80B-1D5E-40B5-9B45-6D9F497A0FC4}" sibTransId="{3478F532-A654-46D6-9F91-DEB0911090EF}"/>
    <dgm:cxn modelId="{FAEF6AD5-DBF8-4744-93ED-076B82A29A81}" srcId="{722ADFF3-5CC3-4144-8A4E-32A5E8894481}" destId="{43779F6E-95F7-4958-BA39-68F83AF5FC68}" srcOrd="1" destOrd="0" parTransId="{5D598366-D38F-40CA-A84D-0DF95F771685}" sibTransId="{97EF2AE4-E915-42F5-A11E-CEF3286FBA03}"/>
    <dgm:cxn modelId="{3A3E2CF8-FD03-4122-8609-B65DEBBBB947}" srcId="{722ADFF3-5CC3-4144-8A4E-32A5E8894481}" destId="{24C045F3-D782-4C6C-BEA8-7F9BA27E0419}" srcOrd="4" destOrd="0" parTransId="{30A60215-B1EA-4CA1-847B-6AA42006F744}" sibTransId="{1CBA7EBD-9E47-4311-AC5C-4F54B6CCEAF7}"/>
    <dgm:cxn modelId="{A76AFFAA-365E-4AC9-832B-BB2F52DF7385}" type="presParOf" srcId="{3EBFF60E-9846-445E-8907-8BCD056C9987}" destId="{48F2FEA1-C57F-41AE-ABC7-B55350A4ED4C}" srcOrd="0" destOrd="0" presId="urn:microsoft.com/office/officeart/2005/8/layout/vList2"/>
    <dgm:cxn modelId="{73206D3F-E9E3-4DE8-AC56-CF9DB4457245}" type="presParOf" srcId="{3EBFF60E-9846-445E-8907-8BCD056C9987}" destId="{D80B390B-E571-4119-800D-7BF3C81FA9F9}" srcOrd="1" destOrd="0" presId="urn:microsoft.com/office/officeart/2005/8/layout/vList2"/>
    <dgm:cxn modelId="{6F122901-2CBF-431E-9BE4-19109733D250}" type="presParOf" srcId="{3EBFF60E-9846-445E-8907-8BCD056C9987}" destId="{3550ACB6-7C40-499B-98BE-4F4AE3BCBEB4}" srcOrd="2" destOrd="0" presId="urn:microsoft.com/office/officeart/2005/8/layout/vList2"/>
    <dgm:cxn modelId="{C91AE49B-043C-48D4-8C29-A14B25879252}" type="presParOf" srcId="{3EBFF60E-9846-445E-8907-8BCD056C9987}" destId="{D56FF967-BFFD-41C8-BD69-767269CEB9AD}" srcOrd="3" destOrd="0" presId="urn:microsoft.com/office/officeart/2005/8/layout/vList2"/>
    <dgm:cxn modelId="{FA710E90-F961-40CD-89C9-000DAEE6566A}" type="presParOf" srcId="{3EBFF60E-9846-445E-8907-8BCD056C9987}" destId="{8204F3B9-61D7-42D3-A7FB-56A74B75ABF4}" srcOrd="4" destOrd="0" presId="urn:microsoft.com/office/officeart/2005/8/layout/vList2"/>
    <dgm:cxn modelId="{7E628722-94C6-4FD0-A70F-AD739F21E2C5}" type="presParOf" srcId="{3EBFF60E-9846-445E-8907-8BCD056C9987}" destId="{BBAA75DD-D7A3-4469-B5CC-DAF8C7F6DC53}" srcOrd="5" destOrd="0" presId="urn:microsoft.com/office/officeart/2005/8/layout/vList2"/>
    <dgm:cxn modelId="{483BE5B8-EC4D-4E15-B983-D9C2CE08BEEB}" type="presParOf" srcId="{3EBFF60E-9846-445E-8907-8BCD056C9987}" destId="{0A023BC8-BA6D-4CDE-AD08-7CC215835912}" srcOrd="6" destOrd="0" presId="urn:microsoft.com/office/officeart/2005/8/layout/vList2"/>
    <dgm:cxn modelId="{707E40E1-41B1-454F-B1C4-4460097E1814}" type="presParOf" srcId="{3EBFF60E-9846-445E-8907-8BCD056C9987}" destId="{87714452-7AC6-4EC2-9850-518F9B36BF3D}" srcOrd="7" destOrd="0" presId="urn:microsoft.com/office/officeart/2005/8/layout/vList2"/>
    <dgm:cxn modelId="{21A4A9F2-58B1-4156-9220-0F630D2B30F2}" type="presParOf" srcId="{3EBFF60E-9846-445E-8907-8BCD056C9987}" destId="{15E7D95F-3B45-44EF-AF20-6D0FDE06093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952C4-CE8F-4412-B6FC-C093CE880C73}">
      <dsp:nvSpPr>
        <dsp:cNvPr id="0" name=""/>
        <dsp:cNvSpPr/>
      </dsp:nvSpPr>
      <dsp:spPr>
        <a:xfrm>
          <a:off x="1033777" y="1888"/>
          <a:ext cx="7303221" cy="36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Sitka Display" panose="02000505000000020004" pitchFamily="2" charset="0"/>
            </a:rPr>
            <a:t>Абитуриенты экономического направления</a:t>
          </a:r>
        </a:p>
      </dsp:txBody>
      <dsp:txXfrm>
        <a:off x="1033777" y="1888"/>
        <a:ext cx="7303221" cy="360513"/>
      </dsp:txXfrm>
    </dsp:sp>
    <dsp:sp modelId="{E3A3C3C8-B5A3-4835-A6ED-8D144F3B234C}">
      <dsp:nvSpPr>
        <dsp:cNvPr id="0" name=""/>
        <dsp:cNvSpPr/>
      </dsp:nvSpPr>
      <dsp:spPr>
        <a:xfrm>
          <a:off x="1033777" y="362402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D0723F-62FB-4D06-8C7A-654A8B1DC9E1}">
      <dsp:nvSpPr>
        <dsp:cNvPr id="0" name=""/>
        <dsp:cNvSpPr/>
      </dsp:nvSpPr>
      <dsp:spPr>
        <a:xfrm>
          <a:off x="1591171" y="362402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E29291-6F0D-4048-87B4-BE4C4F82EDA1}">
      <dsp:nvSpPr>
        <dsp:cNvPr id="0" name=""/>
        <dsp:cNvSpPr/>
      </dsp:nvSpPr>
      <dsp:spPr>
        <a:xfrm>
          <a:off x="2149006" y="362402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59426B-AA43-4C6F-95BC-1D35D07B4C29}">
      <dsp:nvSpPr>
        <dsp:cNvPr id="0" name=""/>
        <dsp:cNvSpPr/>
      </dsp:nvSpPr>
      <dsp:spPr>
        <a:xfrm>
          <a:off x="2706401" y="362402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69CC94-58D1-432B-80A5-80E00B900E7D}">
      <dsp:nvSpPr>
        <dsp:cNvPr id="0" name=""/>
        <dsp:cNvSpPr/>
      </dsp:nvSpPr>
      <dsp:spPr>
        <a:xfrm>
          <a:off x="3264235" y="362402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612F21-C1B7-40F2-88BF-F7A6540E5C12}">
      <dsp:nvSpPr>
        <dsp:cNvPr id="0" name=""/>
        <dsp:cNvSpPr/>
      </dsp:nvSpPr>
      <dsp:spPr>
        <a:xfrm>
          <a:off x="3821630" y="362402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375FD1-3273-4777-A89D-D795223F8C64}">
      <dsp:nvSpPr>
        <dsp:cNvPr id="0" name=""/>
        <dsp:cNvSpPr/>
      </dsp:nvSpPr>
      <dsp:spPr>
        <a:xfrm>
          <a:off x="4379464" y="362402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A0581F-06CA-46D9-971C-255C01F42C12}">
      <dsp:nvSpPr>
        <dsp:cNvPr id="0" name=""/>
        <dsp:cNvSpPr/>
      </dsp:nvSpPr>
      <dsp:spPr>
        <a:xfrm>
          <a:off x="1033777" y="435840"/>
          <a:ext cx="4017204" cy="587503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Sitka Display" panose="02000505000000020004" pitchFamily="2" charset="0"/>
            </a:rPr>
            <a:t>800.000 человек</a:t>
          </a:r>
        </a:p>
      </dsp:txBody>
      <dsp:txXfrm>
        <a:off x="1033777" y="435840"/>
        <a:ext cx="4017204" cy="587503"/>
      </dsp:txXfrm>
    </dsp:sp>
    <dsp:sp modelId="{4132808E-E3CA-417C-80BB-98C7189792D3}">
      <dsp:nvSpPr>
        <dsp:cNvPr id="0" name=""/>
        <dsp:cNvSpPr/>
      </dsp:nvSpPr>
      <dsp:spPr>
        <a:xfrm>
          <a:off x="1033777" y="1139201"/>
          <a:ext cx="5768475" cy="36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Sitka Display" panose="02000505000000020004" pitchFamily="2" charset="0"/>
            </a:rPr>
            <a:t>Студенты экономического направления:</a:t>
          </a:r>
        </a:p>
      </dsp:txBody>
      <dsp:txXfrm>
        <a:off x="1033777" y="1139201"/>
        <a:ext cx="5768475" cy="360513"/>
      </dsp:txXfrm>
    </dsp:sp>
    <dsp:sp modelId="{CDA9E373-4428-43D6-B323-3CAF199F8344}">
      <dsp:nvSpPr>
        <dsp:cNvPr id="0" name=""/>
        <dsp:cNvSpPr/>
      </dsp:nvSpPr>
      <dsp:spPr>
        <a:xfrm>
          <a:off x="1033777" y="1499715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46648-C677-40A3-A298-E382BFF2DD28}">
      <dsp:nvSpPr>
        <dsp:cNvPr id="0" name=""/>
        <dsp:cNvSpPr/>
      </dsp:nvSpPr>
      <dsp:spPr>
        <a:xfrm>
          <a:off x="1591171" y="1499715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D4776F-9430-466D-AD35-AF0E7053E1F0}">
      <dsp:nvSpPr>
        <dsp:cNvPr id="0" name=""/>
        <dsp:cNvSpPr/>
      </dsp:nvSpPr>
      <dsp:spPr>
        <a:xfrm>
          <a:off x="2149006" y="1499715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B74B3D-A3A8-46EE-AA47-4ADA19B566C4}">
      <dsp:nvSpPr>
        <dsp:cNvPr id="0" name=""/>
        <dsp:cNvSpPr/>
      </dsp:nvSpPr>
      <dsp:spPr>
        <a:xfrm>
          <a:off x="2706401" y="1499715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963C60-723C-424A-B724-694E524F996E}">
      <dsp:nvSpPr>
        <dsp:cNvPr id="0" name=""/>
        <dsp:cNvSpPr/>
      </dsp:nvSpPr>
      <dsp:spPr>
        <a:xfrm>
          <a:off x="3264235" y="1499715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32C72-5D3B-4165-BE5A-EF6BC9667790}">
      <dsp:nvSpPr>
        <dsp:cNvPr id="0" name=""/>
        <dsp:cNvSpPr/>
      </dsp:nvSpPr>
      <dsp:spPr>
        <a:xfrm>
          <a:off x="3821630" y="1499715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484D30-6012-4D91-9BA7-96CD169D4CC3}">
      <dsp:nvSpPr>
        <dsp:cNvPr id="0" name=""/>
        <dsp:cNvSpPr/>
      </dsp:nvSpPr>
      <dsp:spPr>
        <a:xfrm>
          <a:off x="4379464" y="1499715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5393A-6C96-467D-B200-921698BC03E5}">
      <dsp:nvSpPr>
        <dsp:cNvPr id="0" name=""/>
        <dsp:cNvSpPr/>
      </dsp:nvSpPr>
      <dsp:spPr>
        <a:xfrm>
          <a:off x="1033777" y="1573153"/>
          <a:ext cx="4017204" cy="587503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latin typeface="Sitka Display" panose="02000505000000020004" pitchFamily="2" charset="0"/>
            </a:rPr>
            <a:t>247.000 человек</a:t>
          </a:r>
        </a:p>
      </dsp:txBody>
      <dsp:txXfrm>
        <a:off x="1033777" y="1573153"/>
        <a:ext cx="4017204" cy="587503"/>
      </dsp:txXfrm>
    </dsp:sp>
    <dsp:sp modelId="{9ACE08CC-824E-4DAC-A245-65F3B15F9EE9}">
      <dsp:nvSpPr>
        <dsp:cNvPr id="0" name=""/>
        <dsp:cNvSpPr/>
      </dsp:nvSpPr>
      <dsp:spPr>
        <a:xfrm>
          <a:off x="1033777" y="2276514"/>
          <a:ext cx="6277743" cy="36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Sitka Display" panose="02000505000000020004" pitchFamily="2" charset="0"/>
            </a:rPr>
            <a:t>Выпускники экономического направления: </a:t>
          </a:r>
        </a:p>
      </dsp:txBody>
      <dsp:txXfrm>
        <a:off x="1033777" y="2276514"/>
        <a:ext cx="6277743" cy="360513"/>
      </dsp:txXfrm>
    </dsp:sp>
    <dsp:sp modelId="{EC9BB976-67F2-4D84-BF6B-842D85432676}">
      <dsp:nvSpPr>
        <dsp:cNvPr id="0" name=""/>
        <dsp:cNvSpPr/>
      </dsp:nvSpPr>
      <dsp:spPr>
        <a:xfrm>
          <a:off x="1033777" y="2637027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680179-161A-4936-87CE-FCA827D25586}">
      <dsp:nvSpPr>
        <dsp:cNvPr id="0" name=""/>
        <dsp:cNvSpPr/>
      </dsp:nvSpPr>
      <dsp:spPr>
        <a:xfrm>
          <a:off x="1591171" y="2637027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45B953-61F9-4076-A69D-3DC01CAD2F9D}">
      <dsp:nvSpPr>
        <dsp:cNvPr id="0" name=""/>
        <dsp:cNvSpPr/>
      </dsp:nvSpPr>
      <dsp:spPr>
        <a:xfrm>
          <a:off x="2149006" y="2637027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0E5BC0-3C3C-49EA-BE19-DD39849722FE}">
      <dsp:nvSpPr>
        <dsp:cNvPr id="0" name=""/>
        <dsp:cNvSpPr/>
      </dsp:nvSpPr>
      <dsp:spPr>
        <a:xfrm>
          <a:off x="2706401" y="2637027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C03568-F1A7-434D-9204-EFE1781E1AEB}">
      <dsp:nvSpPr>
        <dsp:cNvPr id="0" name=""/>
        <dsp:cNvSpPr/>
      </dsp:nvSpPr>
      <dsp:spPr>
        <a:xfrm>
          <a:off x="3264235" y="2637027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155B1E-85F9-4E33-A976-CA984AD118DF}">
      <dsp:nvSpPr>
        <dsp:cNvPr id="0" name=""/>
        <dsp:cNvSpPr/>
      </dsp:nvSpPr>
      <dsp:spPr>
        <a:xfrm>
          <a:off x="3821630" y="2637027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48EE5-1219-4E4B-8274-C74E412D56EE}">
      <dsp:nvSpPr>
        <dsp:cNvPr id="0" name=""/>
        <dsp:cNvSpPr/>
      </dsp:nvSpPr>
      <dsp:spPr>
        <a:xfrm>
          <a:off x="4379464" y="2637027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519AD7-8729-4335-AD83-8DB4E700ECB0}">
      <dsp:nvSpPr>
        <dsp:cNvPr id="0" name=""/>
        <dsp:cNvSpPr/>
      </dsp:nvSpPr>
      <dsp:spPr>
        <a:xfrm>
          <a:off x="1033777" y="2710465"/>
          <a:ext cx="4017204" cy="587503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>
              <a:latin typeface="Sitka Display" panose="02000505000000020004" pitchFamily="2" charset="0"/>
            </a:rPr>
            <a:t>240.000 человек</a:t>
          </a:r>
        </a:p>
      </dsp:txBody>
      <dsp:txXfrm>
        <a:off x="1033777" y="2710465"/>
        <a:ext cx="4017204" cy="587503"/>
      </dsp:txXfrm>
    </dsp:sp>
    <dsp:sp modelId="{CEF31ABC-9A71-4332-9918-6215BDDD04CA}">
      <dsp:nvSpPr>
        <dsp:cNvPr id="0" name=""/>
        <dsp:cNvSpPr/>
      </dsp:nvSpPr>
      <dsp:spPr>
        <a:xfrm>
          <a:off x="1033777" y="3413826"/>
          <a:ext cx="5301123" cy="360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Sitka Display" panose="02000505000000020004" pitchFamily="2" charset="0"/>
            </a:rPr>
            <a:t>Учебные заведения: </a:t>
          </a:r>
        </a:p>
      </dsp:txBody>
      <dsp:txXfrm>
        <a:off x="1033777" y="3413826"/>
        <a:ext cx="5301123" cy="360513"/>
      </dsp:txXfrm>
    </dsp:sp>
    <dsp:sp modelId="{8E741B32-A1EB-4657-B5CE-799102793C2A}">
      <dsp:nvSpPr>
        <dsp:cNvPr id="0" name=""/>
        <dsp:cNvSpPr/>
      </dsp:nvSpPr>
      <dsp:spPr>
        <a:xfrm>
          <a:off x="1033777" y="3774340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DBE671-BDEA-43DC-8AC9-C20881093320}">
      <dsp:nvSpPr>
        <dsp:cNvPr id="0" name=""/>
        <dsp:cNvSpPr/>
      </dsp:nvSpPr>
      <dsp:spPr>
        <a:xfrm>
          <a:off x="1591171" y="3774340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480ACE-74B9-4E55-A60E-B8E572A5C82C}">
      <dsp:nvSpPr>
        <dsp:cNvPr id="0" name=""/>
        <dsp:cNvSpPr/>
      </dsp:nvSpPr>
      <dsp:spPr>
        <a:xfrm>
          <a:off x="2149006" y="3774340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CBB127-F69C-486C-8317-2989CDDA8D22}">
      <dsp:nvSpPr>
        <dsp:cNvPr id="0" name=""/>
        <dsp:cNvSpPr/>
      </dsp:nvSpPr>
      <dsp:spPr>
        <a:xfrm>
          <a:off x="2706401" y="3774340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CCEF2C-BF33-43E9-B76E-999156C8C087}">
      <dsp:nvSpPr>
        <dsp:cNvPr id="0" name=""/>
        <dsp:cNvSpPr/>
      </dsp:nvSpPr>
      <dsp:spPr>
        <a:xfrm>
          <a:off x="3264235" y="3774340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EE019F-9D56-4A87-8FB6-CC31284B2223}">
      <dsp:nvSpPr>
        <dsp:cNvPr id="0" name=""/>
        <dsp:cNvSpPr/>
      </dsp:nvSpPr>
      <dsp:spPr>
        <a:xfrm>
          <a:off x="3821630" y="3774340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2F724A-08A4-4148-9A08-650DAC9C59E6}">
      <dsp:nvSpPr>
        <dsp:cNvPr id="0" name=""/>
        <dsp:cNvSpPr/>
      </dsp:nvSpPr>
      <dsp:spPr>
        <a:xfrm>
          <a:off x="4379464" y="3774340"/>
          <a:ext cx="927962" cy="734379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448D9-6D10-4C8E-9170-9D32FF38FCC5}">
      <dsp:nvSpPr>
        <dsp:cNvPr id="0" name=""/>
        <dsp:cNvSpPr/>
      </dsp:nvSpPr>
      <dsp:spPr>
        <a:xfrm>
          <a:off x="1033777" y="3847778"/>
          <a:ext cx="4017204" cy="587503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Sitka Display" panose="02000505000000020004" pitchFamily="2" charset="0"/>
            </a:rPr>
            <a:t>818 ВУЗов, 904 </a:t>
          </a:r>
          <a:r>
            <a:rPr lang="ru-RU" sz="2400" b="1" kern="1200" dirty="0" err="1">
              <a:latin typeface="Sitka Display" panose="02000505000000020004" pitchFamily="2" charset="0"/>
            </a:rPr>
            <a:t>СУЗа</a:t>
          </a:r>
          <a:r>
            <a:rPr lang="ru-RU" sz="2400" b="1" kern="1200" dirty="0">
              <a:latin typeface="Sitka Display" panose="02000505000000020004" pitchFamily="2" charset="0"/>
            </a:rPr>
            <a:t>, 20 экономических школ</a:t>
          </a:r>
        </a:p>
      </dsp:txBody>
      <dsp:txXfrm>
        <a:off x="1033777" y="3847778"/>
        <a:ext cx="4017204" cy="587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2FEA1-C57F-41AE-ABC7-B55350A4ED4C}">
      <dsp:nvSpPr>
        <dsp:cNvPr id="0" name=""/>
        <dsp:cNvSpPr/>
      </dsp:nvSpPr>
      <dsp:spPr>
        <a:xfrm>
          <a:off x="0" y="511999"/>
          <a:ext cx="10495280" cy="786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Sitka Display" panose="02000505000000020004" pitchFamily="2" charset="0"/>
            </a:rPr>
            <a:t>Горизонт планирования: </a:t>
          </a:r>
          <a:r>
            <a:rPr lang="ru-RU" sz="3200" b="1" kern="1200" dirty="0">
              <a:latin typeface="Sitka Display" panose="02000505000000020004" pitchFamily="2" charset="0"/>
            </a:rPr>
            <a:t>2 учебных семестра</a:t>
          </a:r>
        </a:p>
      </dsp:txBody>
      <dsp:txXfrm>
        <a:off x="38381" y="550380"/>
        <a:ext cx="10418518" cy="709478"/>
      </dsp:txXfrm>
    </dsp:sp>
    <dsp:sp modelId="{3550ACB6-7C40-499B-98BE-4F4AE3BCBEB4}">
      <dsp:nvSpPr>
        <dsp:cNvPr id="0" name=""/>
        <dsp:cNvSpPr/>
      </dsp:nvSpPr>
      <dsp:spPr>
        <a:xfrm>
          <a:off x="0" y="1399636"/>
          <a:ext cx="10495280" cy="786240"/>
        </a:xfrm>
        <a:prstGeom prst="roundRect">
          <a:avLst/>
        </a:prstGeom>
        <a:gradFill rotWithShape="0">
          <a:gsLst>
            <a:gs pos="0">
              <a:schemeClr val="accent3">
                <a:hueOff val="-2201768"/>
                <a:satOff val="-796"/>
                <a:lumOff val="34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2201768"/>
                <a:satOff val="-796"/>
                <a:lumOff val="34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-2201768"/>
                <a:satOff val="-796"/>
                <a:lumOff val="34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Sitka Display" panose="02000505000000020004" pitchFamily="2" charset="0"/>
            </a:rPr>
            <a:t>Операционная окупаемость: </a:t>
          </a:r>
          <a:r>
            <a:rPr lang="ru-RU" sz="3200" b="1" kern="1200" dirty="0">
              <a:latin typeface="Sitka Display" panose="02000505000000020004" pitchFamily="2" charset="0"/>
            </a:rPr>
            <a:t>1,1 года</a:t>
          </a:r>
        </a:p>
      </dsp:txBody>
      <dsp:txXfrm>
        <a:off x="38381" y="1438017"/>
        <a:ext cx="10418518" cy="709478"/>
      </dsp:txXfrm>
    </dsp:sp>
    <dsp:sp modelId="{8204F3B9-61D7-42D3-A7FB-56A74B75ABF4}">
      <dsp:nvSpPr>
        <dsp:cNvPr id="0" name=""/>
        <dsp:cNvSpPr/>
      </dsp:nvSpPr>
      <dsp:spPr>
        <a:xfrm>
          <a:off x="0" y="2268800"/>
          <a:ext cx="10495280" cy="786240"/>
        </a:xfrm>
        <a:prstGeom prst="roundRect">
          <a:avLst/>
        </a:prstGeom>
        <a:gradFill rotWithShape="0">
          <a:gsLst>
            <a:gs pos="0">
              <a:schemeClr val="accent3">
                <a:hueOff val="-4403536"/>
                <a:satOff val="-1592"/>
                <a:lumOff val="68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4403536"/>
                <a:satOff val="-1592"/>
                <a:lumOff val="686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-4403536"/>
                <a:satOff val="-1592"/>
                <a:lumOff val="686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Sitka Display" panose="02000505000000020004" pitchFamily="2" charset="0"/>
            </a:rPr>
            <a:t>Возврат инвестиций: </a:t>
          </a:r>
          <a:r>
            <a:rPr lang="ru-RU" sz="3200" b="1" kern="1200" dirty="0">
              <a:latin typeface="Sitka Display" panose="02000505000000020004" pitchFamily="2" charset="0"/>
            </a:rPr>
            <a:t>1,1 года</a:t>
          </a:r>
        </a:p>
      </dsp:txBody>
      <dsp:txXfrm>
        <a:off x="38381" y="2307181"/>
        <a:ext cx="10418518" cy="709478"/>
      </dsp:txXfrm>
    </dsp:sp>
    <dsp:sp modelId="{0A023BC8-BA6D-4CDE-AD08-7CC215835912}">
      <dsp:nvSpPr>
        <dsp:cNvPr id="0" name=""/>
        <dsp:cNvSpPr/>
      </dsp:nvSpPr>
      <dsp:spPr>
        <a:xfrm>
          <a:off x="0" y="3147200"/>
          <a:ext cx="10495280" cy="786240"/>
        </a:xfrm>
        <a:prstGeom prst="roundRect">
          <a:avLst/>
        </a:prstGeom>
        <a:gradFill rotWithShape="0">
          <a:gsLst>
            <a:gs pos="0">
              <a:schemeClr val="accent3">
                <a:hueOff val="-6605304"/>
                <a:satOff val="-2388"/>
                <a:lumOff val="103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6605304"/>
                <a:satOff val="-2388"/>
                <a:lumOff val="103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-6605304"/>
                <a:satOff val="-2388"/>
                <a:lumOff val="103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Sitka Display" panose="02000505000000020004" pitchFamily="2" charset="0"/>
            </a:rPr>
            <a:t>Инвестиции: 1 550</a:t>
          </a:r>
          <a:r>
            <a:rPr lang="ru-RU" sz="3200" b="1" kern="1200" dirty="0">
              <a:latin typeface="Sitka Display" panose="02000505000000020004" pitchFamily="2" charset="0"/>
            </a:rPr>
            <a:t> 000 рублей</a:t>
          </a:r>
          <a:endParaRPr lang="ru-RU" sz="3200" kern="1200" dirty="0">
            <a:latin typeface="Sitka Display" panose="02000505000000020004" pitchFamily="2" charset="0"/>
          </a:endParaRPr>
        </a:p>
      </dsp:txBody>
      <dsp:txXfrm>
        <a:off x="38381" y="3185581"/>
        <a:ext cx="10418518" cy="709478"/>
      </dsp:txXfrm>
    </dsp:sp>
    <dsp:sp modelId="{15E7D95F-3B45-44EF-AF20-6D0FDE060934}">
      <dsp:nvSpPr>
        <dsp:cNvPr id="0" name=""/>
        <dsp:cNvSpPr/>
      </dsp:nvSpPr>
      <dsp:spPr>
        <a:xfrm>
          <a:off x="0" y="4025600"/>
          <a:ext cx="10495280" cy="786240"/>
        </a:xfrm>
        <a:prstGeom prst="roundRect">
          <a:avLst/>
        </a:prstGeom>
        <a:gradFill rotWithShape="0">
          <a:gsLst>
            <a:gs pos="0">
              <a:schemeClr val="accent3">
                <a:hueOff val="-8807072"/>
                <a:satOff val="-3184"/>
                <a:lumOff val="137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-8807072"/>
                <a:satOff val="-3184"/>
                <a:lumOff val="137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-8807072"/>
                <a:satOff val="-3184"/>
                <a:lumOff val="137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Sitka Display" panose="02000505000000020004" pitchFamily="2" charset="0"/>
            </a:rPr>
            <a:t>Чистая прибыль (за первые два года): </a:t>
          </a:r>
          <a:r>
            <a:rPr lang="ru-RU" sz="3200" b="1" kern="1200" dirty="0">
              <a:latin typeface="Sitka Display" panose="02000505000000020004" pitchFamily="2" charset="0"/>
            </a:rPr>
            <a:t>- 1 </a:t>
          </a:r>
          <a:r>
            <a:rPr lang="ru-RU" sz="3200" b="1" kern="1200">
              <a:latin typeface="Sitka Display" panose="02000505000000020004" pitchFamily="2" charset="0"/>
            </a:rPr>
            <a:t>983 000 </a:t>
          </a:r>
          <a:r>
            <a:rPr lang="ru-RU" sz="3200" b="1" kern="1200" dirty="0">
              <a:latin typeface="Sitka Display" panose="02000505000000020004" pitchFamily="2" charset="0"/>
            </a:rPr>
            <a:t>рублей  </a:t>
          </a:r>
        </a:p>
      </dsp:txBody>
      <dsp:txXfrm>
        <a:off x="38381" y="4063981"/>
        <a:ext cx="10418518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5563-620D-43FA-A467-757C111239FF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4BAC6AD-F8A3-4BD9-BA2A-1E191EA73B5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1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5563-620D-43FA-A467-757C111239FF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C6AD-F8A3-4BD9-BA2A-1E191EA73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55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5563-620D-43FA-A467-757C111239FF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C6AD-F8A3-4BD9-BA2A-1E191EA73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5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5563-620D-43FA-A467-757C111239FF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C6AD-F8A3-4BD9-BA2A-1E191EA73B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4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5563-620D-43FA-A467-757C111239FF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C6AD-F8A3-4BD9-BA2A-1E191EA73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8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5563-620D-43FA-A467-757C111239FF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C6AD-F8A3-4BD9-BA2A-1E191EA73B5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8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5563-620D-43FA-A467-757C111239FF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C6AD-F8A3-4BD9-BA2A-1E191EA73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9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5563-620D-43FA-A467-757C111239FF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C6AD-F8A3-4BD9-BA2A-1E191EA73B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4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5563-620D-43FA-A467-757C111239FF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C6AD-F8A3-4BD9-BA2A-1E191EA73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6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5563-620D-43FA-A467-757C111239FF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C6AD-F8A3-4BD9-BA2A-1E191EA73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0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D5563-620D-43FA-A467-757C111239FF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C6AD-F8A3-4BD9-BA2A-1E191EA73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3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9D5563-620D-43FA-A467-757C111239FF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AC6AD-F8A3-4BD9-BA2A-1E191EA73B5A}" type="slidenum">
              <a:rPr lang="ru-RU" smtClean="0"/>
              <a:t>‹#›</a:t>
            </a:fld>
            <a:endParaRPr lang="ru-RU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0758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0380" y="670983"/>
            <a:ext cx="7563095" cy="1896531"/>
          </a:xfrm>
        </p:spPr>
        <p:txBody>
          <a:bodyPr/>
          <a:lstStyle/>
          <a:p>
            <a:pPr algn="ctr"/>
            <a:r>
              <a:rPr lang="en-US" sz="4000" dirty="0"/>
              <a:t>IT </a:t>
            </a:r>
            <a:r>
              <a:rPr lang="ru-RU" sz="4000" dirty="0"/>
              <a:t>– проект, Мобильное приложение для экономистов «Экономика»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7949" y="3383211"/>
            <a:ext cx="7914776" cy="9125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Sitka Banner" panose="02000505000000020004" pitchFamily="2" charset="0"/>
                <a:ea typeface="Times New Roman" panose="02020603050405020304" pitchFamily="18" charset="0"/>
              </a:rPr>
              <a:t>Курсы могут использоваться широким кругом лиц, желающих повысить уровень своих знаний</a:t>
            </a:r>
            <a:endParaRPr lang="ru-RU" sz="2400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1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0" y="691727"/>
            <a:ext cx="3261360" cy="1077229"/>
          </a:xfrm>
        </p:spPr>
        <p:txBody>
          <a:bodyPr/>
          <a:lstStyle/>
          <a:p>
            <a:r>
              <a:rPr lang="ru-RU" b="1" dirty="0"/>
              <a:t>Этапы работ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9061" y="1520190"/>
            <a:ext cx="9625259" cy="54698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itka Display" panose="02000505000000020004" pitchFamily="2" charset="0"/>
              </a:rPr>
              <a:t>     </a:t>
            </a:r>
            <a:r>
              <a:rPr lang="ru-RU" sz="2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itka Display" panose="02000505000000020004" pitchFamily="2" charset="0"/>
              </a:rPr>
              <a:t>Реализация </a:t>
            </a:r>
            <a:r>
              <a:rPr lang="ru-RU" sz="26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itka Display" panose="02000505000000020004" pitchFamily="2" charset="0"/>
              </a:rPr>
              <a:t>стартап</a:t>
            </a:r>
            <a:r>
              <a:rPr lang="ru-RU" sz="2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itka Display" panose="02000505000000020004" pitchFamily="2" charset="0"/>
              </a:rPr>
              <a:t> – проекта </a:t>
            </a:r>
            <a:r>
              <a:rPr lang="en-US" sz="2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itka Display" panose="02000505000000020004" pitchFamily="2" charset="0"/>
              </a:rPr>
              <a:t> </a:t>
            </a:r>
            <a:r>
              <a:rPr lang="ru-RU" sz="26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itka Display" panose="02000505000000020004" pitchFamily="2" charset="0"/>
              </a:rPr>
              <a:t>планируется  по плану: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 dirty="0">
                <a:latin typeface="Sitka Display" panose="02000505000000020004" pitchFamily="2" charset="0"/>
              </a:rPr>
              <a:t>Определение цели и концепции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latin typeface="Sitka Display" panose="02000505000000020004" pitchFamily="2" charset="0"/>
              </a:rPr>
              <a:t>Первый и самый важный шаг в создании обучающего приложения — определение цели.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Sitka Display" panose="02000505000000020004" pitchFamily="2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 dirty="0">
                <a:latin typeface="Sitka Display" panose="02000505000000020004" pitchFamily="2" charset="0"/>
              </a:rPr>
              <a:t>Планирование и проектирование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latin typeface="Sitka Display" panose="02000505000000020004" pitchFamily="2" charset="0"/>
              </a:rPr>
              <a:t>Изучение конкурентов и рынка обучающих приложений. Определение, чем наш продукт будет уникален и как он будет выделяться среди конкуренции. Разработка плана контента, который будет представлен в нашем приложении. Это лекции, упражнения, тесты и другие образовательные материалы.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Sitka Display" panose="02000505000000020004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 dirty="0">
                <a:latin typeface="Sitka Display" panose="02000505000000020004" pitchFamily="2" charset="0"/>
              </a:rPr>
              <a:t>Сбор и обработка информации для курсов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latin typeface="Sitka Display" panose="02000505000000020004" pitchFamily="2" charset="0"/>
              </a:rPr>
              <a:t>Анализ и сбор обучающей информации с высококвалифицированных источников.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1" dirty="0">
                <a:latin typeface="Sitka Display" panose="02000505000000020004" pitchFamily="2" charset="0"/>
              </a:rPr>
              <a:t>При удачном поиске инвесторов: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u="sng" dirty="0">
                <a:latin typeface="Sitka Display" panose="02000505000000020004" pitchFamily="2" charset="0"/>
              </a:rPr>
              <a:t>Поиск специалистов по разработке приложения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dirty="0">
                <a:latin typeface="Sitka Display" panose="02000505000000020004" pitchFamily="2" charset="0"/>
              </a:rPr>
              <a:t>Поиск экспертов, которые специализируются по нашей отрасли, после выполнения работ которых ,в итоге мы получим качественное приложение в будущем.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900" dirty="0">
              <a:latin typeface="Sitka Display" panose="02000505000000020004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ru-RU" dirty="0">
              <a:latin typeface="Sitka Display" panose="0200050500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68" y="1877868"/>
            <a:ext cx="248920" cy="210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96" y="2832100"/>
            <a:ext cx="255292" cy="215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2" y="4613547"/>
            <a:ext cx="248919" cy="2105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2" y="5591300"/>
            <a:ext cx="248920" cy="2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15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8769" y="680721"/>
            <a:ext cx="3016832" cy="822960"/>
          </a:xfrm>
        </p:spPr>
        <p:txBody>
          <a:bodyPr/>
          <a:lstStyle/>
          <a:p>
            <a:r>
              <a:rPr lang="ru-RU" b="1" dirty="0"/>
              <a:t>Этапы работ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429" y="1579880"/>
            <a:ext cx="9916160" cy="51511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u="sng" dirty="0">
                <a:latin typeface="Sitka Display" panose="02000505000000020004" pitchFamily="2" charset="0"/>
              </a:rPr>
              <a:t>Согласование со специалистом интерфейса и дизайна приложения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Sitka Display" panose="02000505000000020004" pitchFamily="2" charset="0"/>
              </a:rPr>
              <a:t>Создание одновременно визуально приятного и функционального приложения</a:t>
            </a:r>
          </a:p>
          <a:p>
            <a:pPr marL="0" indent="0">
              <a:buNone/>
            </a:pPr>
            <a:r>
              <a:rPr lang="ru-RU" sz="1900" u="sng" dirty="0">
                <a:latin typeface="Sitka Display" panose="02000505000000020004" pitchFamily="2" charset="0"/>
              </a:rPr>
              <a:t>Выгрузка </a:t>
            </a:r>
            <a:r>
              <a:rPr lang="ru-RU" sz="1900" u="sng" dirty="0" err="1">
                <a:latin typeface="Sitka Display" panose="02000505000000020004" pitchFamily="2" charset="0"/>
              </a:rPr>
              <a:t>теоритического</a:t>
            </a:r>
            <a:r>
              <a:rPr lang="ru-RU" sz="1900" u="sng" dirty="0">
                <a:latin typeface="Sitka Display" panose="02000505000000020004" pitchFamily="2" charset="0"/>
              </a:rPr>
              <a:t> материала в приложение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u="sng" dirty="0">
                <a:latin typeface="Sitka Display" panose="02000505000000020004" pitchFamily="2" charset="0"/>
              </a:rPr>
              <a:t>Тестирование приложения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Sitka Display" panose="02000505000000020004" pitchFamily="2" charset="0"/>
              </a:rPr>
              <a:t>Контроль качества необходим для исправления ошибок, которые возникают во время разработки ПО. Тестирование помогает гарантировать бесперебойную работу приложения на разных операционных системах и разных экранах, чтобы пользователям было одинаково удобно на любых устройствах. Помимо этого, тестирование помогает выявить уязвимости в системе безопасности, улучшить защиту данных и проверить производительность приложения.</a:t>
            </a:r>
          </a:p>
          <a:p>
            <a:pPr marL="0" indent="0">
              <a:buNone/>
            </a:pPr>
            <a:r>
              <a:rPr lang="ru-RU" sz="1900" u="sng" dirty="0">
                <a:latin typeface="Sitka Display" panose="02000505000000020004" pitchFamily="2" charset="0"/>
              </a:rPr>
              <a:t>Построение бизнес – модели</a:t>
            </a:r>
          </a:p>
          <a:p>
            <a:pPr marL="0" indent="0">
              <a:buNone/>
            </a:pPr>
            <a:r>
              <a:rPr lang="ru-RU" sz="1900" u="sng" dirty="0">
                <a:latin typeface="Sitka Display" panose="02000505000000020004" pitchFamily="2" charset="0"/>
              </a:rPr>
              <a:t>Создание рекламы и продвижение приложения в вузах и на различных информационных платформах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" y="1602740"/>
            <a:ext cx="284480" cy="240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" y="2362200"/>
            <a:ext cx="270309" cy="228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07" y="2814816"/>
            <a:ext cx="267305" cy="226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03" y="4974530"/>
            <a:ext cx="274297" cy="231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07" y="5485785"/>
            <a:ext cx="279318" cy="2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00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06752" y="625176"/>
            <a:ext cx="7958331" cy="1077229"/>
          </a:xfrm>
        </p:spPr>
        <p:txBody>
          <a:bodyPr/>
          <a:lstStyle/>
          <a:p>
            <a:r>
              <a:rPr lang="ru-RU" b="1" dirty="0"/>
              <a:t>Макет приложения</a:t>
            </a:r>
          </a:p>
        </p:txBody>
      </p:sp>
      <p:pic>
        <p:nvPicPr>
          <p:cNvPr id="1026" name="Picture 2" descr="Privetstvuem_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8" t="303" r="25509" b="754"/>
          <a:stretch/>
        </p:blipFill>
        <p:spPr bwMode="auto">
          <a:xfrm>
            <a:off x="2333191" y="1295400"/>
            <a:ext cx="2726490" cy="5425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vetstvuem_33__kopi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0" t="142" r="24475"/>
          <a:stretch/>
        </p:blipFill>
        <p:spPr bwMode="auto">
          <a:xfrm>
            <a:off x="6114102" y="1203326"/>
            <a:ext cx="2877498" cy="5654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38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088" y="239096"/>
            <a:ext cx="7958331" cy="1077229"/>
          </a:xfrm>
        </p:spPr>
        <p:txBody>
          <a:bodyPr/>
          <a:lstStyle/>
          <a:p>
            <a:r>
              <a:rPr lang="ru-RU" b="1" dirty="0"/>
              <a:t>Авторы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198290"/>
              </p:ext>
            </p:extLst>
          </p:nvPr>
        </p:nvGraphicFramePr>
        <p:xfrm>
          <a:off x="5354321" y="5593711"/>
          <a:ext cx="6837680" cy="132175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2340985">
                  <a:extLst>
                    <a:ext uri="{9D8B030D-6E8A-4147-A177-3AD203B41FA5}">
                      <a16:colId xmlns:a16="http://schemas.microsoft.com/office/drawing/2014/main" val="2132660751"/>
                    </a:ext>
                  </a:extLst>
                </a:gridCol>
                <a:gridCol w="4496695">
                  <a:extLst>
                    <a:ext uri="{9D8B030D-6E8A-4147-A177-3AD203B41FA5}">
                      <a16:colId xmlns:a16="http://schemas.microsoft.com/office/drawing/2014/main" val="3286658248"/>
                    </a:ext>
                  </a:extLst>
                </a:gridCol>
              </a:tblGrid>
              <a:tr h="1127760">
                <a:tc>
                  <a:txBody>
                    <a:bodyPr/>
                    <a:lstStyle/>
                    <a:p>
                      <a:pPr marL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itka Display" panose="02000505000000020004" pitchFamily="2" charset="0"/>
                      </a:endParaRPr>
                    </a:p>
                    <a:p>
                      <a:pPr marL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itka Display" panose="02000505000000020004" pitchFamily="2" charset="0"/>
                      </a:endParaRPr>
                    </a:p>
                    <a:p>
                      <a:pPr marL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Sitka Display" panose="02000505000000020004" pitchFamily="2" charset="0"/>
                        </a:rPr>
                        <a:t>Лидер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Sitka Display" panose="02000505000000020004" pitchFamily="2" charset="0"/>
                        </a:rPr>
                        <a:t>стартап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Sitka Display" panose="02000505000000020004" pitchFamily="2" charset="0"/>
                        </a:rPr>
                        <a:t>-проекта* 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2159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Sitka Display" panose="02000505000000020004" pitchFamily="2" charset="0"/>
                        </a:rPr>
                        <a:t>Вихорькова Светлана Валерьевна</a:t>
                      </a:r>
                      <a:endParaRPr lang="ru-RU" sz="2000" u="none" strike="noStrike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tka Display" panose="02000505000000020004" pitchFamily="2" charset="0"/>
                      </a:endParaRPr>
                    </a:p>
                    <a:p>
                      <a:pPr marL="0" lvl="0" indent="0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1600" u="none" strike="noStrike" dirty="0" err="1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Sitka Display" panose="02000505000000020004" pitchFamily="2" charset="0"/>
                        </a:rPr>
                        <a:t>Unti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Sitka Display" panose="02000505000000020004" pitchFamily="2" charset="0"/>
                        </a:rPr>
                        <a:t> ID 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Sitka Display" panose="02000505000000020004" pitchFamily="2" charset="0"/>
                        </a:rPr>
                        <a:t>U11097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Sitka Display" panose="02000505000000020004" pitchFamily="2" charset="0"/>
                        </a:rPr>
                        <a:t>76</a:t>
                      </a:r>
                      <a:endParaRPr lang="ru-RU" sz="2000" u="none" strike="noStrike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tka Display" panose="02000505000000020004" pitchFamily="2" charset="0"/>
                      </a:endParaRPr>
                    </a:p>
                    <a:p>
                      <a:pPr marL="0" lvl="0" indent="0" algn="ctr" fontAlgn="base">
                        <a:lnSpc>
                          <a:spcPct val="107000"/>
                        </a:lnSpc>
                        <a:spcAft>
                          <a:spcPts val="80"/>
                        </a:spcAft>
                        <a:buClr>
                          <a:srgbClr val="000000"/>
                        </a:buClr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1600" u="none" strike="noStrike" dirty="0" err="1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Sitka Display" panose="02000505000000020004" pitchFamily="2" charset="0"/>
                        </a:rPr>
                        <a:t>Leader</a:t>
                      </a: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Sitka Display" panose="02000505000000020004" pitchFamily="2" charset="0"/>
                        </a:rPr>
                        <a:t> ID 3251838</a:t>
                      </a:r>
                      <a:endParaRPr lang="ru-RU" sz="2000" u="none" strike="noStrike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tka Display" panose="02000505000000020004" pitchFamily="2" charset="0"/>
                      </a:endParaRPr>
                    </a:p>
                    <a:p>
                      <a:pPr marL="0" lvl="0" indent="0" algn="ctr" fontAlgn="base">
                        <a:lnSpc>
                          <a:spcPct val="107000"/>
                        </a:lnSpc>
                        <a:spcAft>
                          <a:spcPts val="20"/>
                        </a:spcAft>
                        <a:buClr>
                          <a:srgbClr val="000000"/>
                        </a:buClr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Sitka Display" panose="02000505000000020004" pitchFamily="2" charset="0"/>
                        </a:rPr>
                        <a:t>89006013353</a:t>
                      </a:r>
                      <a:endParaRPr lang="ru-RU" sz="2000" u="none" strike="noStrike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tka Display" panose="02000505000000020004" pitchFamily="2" charset="0"/>
                      </a:endParaRPr>
                    </a:p>
                    <a:p>
                      <a:pPr marL="0" lvl="0" indent="0"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Sitka Display" panose="02000505000000020004" pitchFamily="2" charset="0"/>
                        </a:rPr>
                        <a:t> vikhorkova04@bk.ru</a:t>
                      </a:r>
                      <a:endParaRPr lang="ru-RU" sz="2000" u="none" strike="noStrike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Sitka Display" panose="02000505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5" marR="2159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320431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69270"/>
              </p:ext>
            </p:extLst>
          </p:nvPr>
        </p:nvGraphicFramePr>
        <p:xfrm>
          <a:off x="1005838" y="1100503"/>
          <a:ext cx="11186163" cy="446622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55601">
                  <a:extLst>
                    <a:ext uri="{9D8B030D-6E8A-4147-A177-3AD203B41FA5}">
                      <a16:colId xmlns:a16="http://schemas.microsoft.com/office/drawing/2014/main" val="3504243460"/>
                    </a:ext>
                  </a:extLst>
                </a:gridCol>
                <a:gridCol w="2831361">
                  <a:extLst>
                    <a:ext uri="{9D8B030D-6E8A-4147-A177-3AD203B41FA5}">
                      <a16:colId xmlns:a16="http://schemas.microsoft.com/office/drawing/2014/main" val="2268707540"/>
                    </a:ext>
                  </a:extLst>
                </a:gridCol>
                <a:gridCol w="2783840">
                  <a:extLst>
                    <a:ext uri="{9D8B030D-6E8A-4147-A177-3AD203B41FA5}">
                      <a16:colId xmlns:a16="http://schemas.microsoft.com/office/drawing/2014/main" val="2327017119"/>
                    </a:ext>
                  </a:extLst>
                </a:gridCol>
                <a:gridCol w="1669209">
                  <a:extLst>
                    <a:ext uri="{9D8B030D-6E8A-4147-A177-3AD203B41FA5}">
                      <a16:colId xmlns:a16="http://schemas.microsoft.com/office/drawing/2014/main" val="2549610532"/>
                    </a:ext>
                  </a:extLst>
                </a:gridCol>
                <a:gridCol w="1846152">
                  <a:extLst>
                    <a:ext uri="{9D8B030D-6E8A-4147-A177-3AD203B41FA5}">
                      <a16:colId xmlns:a16="http://schemas.microsoft.com/office/drawing/2014/main" val="4251300302"/>
                    </a:ext>
                  </a:extLst>
                </a:gridCol>
              </a:tblGrid>
              <a:tr h="296966">
                <a:tc gridSpan="5">
                  <a:txBody>
                    <a:bodyPr/>
                    <a:lstStyle/>
                    <a:p>
                      <a:pPr marL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Команда </a:t>
                      </a:r>
                      <a:r>
                        <a:rPr lang="ru-RU" sz="1600" dirty="0" err="1">
                          <a:effectLst/>
                        </a:rPr>
                        <a:t>стартап</a:t>
                      </a:r>
                      <a:r>
                        <a:rPr lang="ru-RU" sz="1600" dirty="0">
                          <a:effectLst/>
                        </a:rPr>
                        <a:t>-проекта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392495"/>
                  </a:ext>
                </a:extLst>
              </a:tr>
              <a:tr h="772109">
                <a:tc>
                  <a:txBody>
                    <a:bodyPr/>
                    <a:lstStyle/>
                    <a:p>
                      <a:pPr marL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ФИО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Роль в проекте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Телефон, почта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85"/>
                        </a:spcAft>
                      </a:pPr>
                      <a:r>
                        <a:rPr lang="ru-RU" sz="1600" b="1" dirty="0">
                          <a:effectLst/>
                        </a:rPr>
                        <a:t>Должность </a:t>
                      </a:r>
                      <a:endParaRPr lang="ru-RU" sz="1800" b="1" dirty="0">
                        <a:effectLst/>
                      </a:endParaRPr>
                    </a:p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(при наличии)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Опыт и квалификация (краткое описание)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extLst>
                  <a:ext uri="{0D108BD9-81ED-4DB2-BD59-A6C34878D82A}">
                    <a16:rowId xmlns:a16="http://schemas.microsoft.com/office/drawing/2014/main" val="3873458131"/>
                  </a:ext>
                </a:extLst>
              </a:tr>
              <a:tr h="1098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 Щелкушкина Анна Дмитриевна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Оформление презентации, оформление паспорта проекта, расчёт бизнес модели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89009020597,</a:t>
                      </a:r>
                      <a:endParaRPr lang="ru-RU" sz="180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Anna2101040104@gmail.com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Студентка 3 курса, специальность: Экономика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Участие в акселерационной программе 2022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extLst>
                  <a:ext uri="{0D108BD9-81ED-4DB2-BD59-A6C34878D82A}">
                    <a16:rowId xmlns:a16="http://schemas.microsoft.com/office/drawing/2014/main" val="3139308946"/>
                  </a:ext>
                </a:extLst>
              </a:tr>
              <a:tr h="10981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 Нососва Алеся Дмитриевна</a:t>
                      </a:r>
                      <a:endParaRPr lang="ru-RU" sz="2000">
                        <a:solidFill>
                          <a:schemeClr val="bg1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Редактирование материалов для приложения, оформление заявки проекта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89537398103,nosova.alesya@list.ru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Студентка 3 курса, специальность: Экономика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Участие в акселерационной программе 2022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extLst>
                  <a:ext uri="{0D108BD9-81ED-4DB2-BD59-A6C34878D82A}">
                    <a16:rowId xmlns:a16="http://schemas.microsoft.com/office/drawing/2014/main" val="1698466609"/>
                  </a:ext>
                </a:extLst>
              </a:tr>
              <a:tr h="925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Холодкова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Анастасия Романовна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Сбор информации, создание дизайна приложения, написание бизнес-плана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89209921008, nastya.kh887@gmail.com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Студентка</a:t>
                      </a:r>
                      <a:r>
                        <a:rPr lang="en-US" sz="1400" dirty="0">
                          <a:effectLst/>
                        </a:rPr>
                        <a:t> 3 </a:t>
                      </a:r>
                      <a:r>
                        <a:rPr lang="en-US" sz="1400" dirty="0" err="1">
                          <a:effectLst/>
                        </a:rPr>
                        <a:t>курса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специальность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err="1">
                          <a:effectLst/>
                        </a:rPr>
                        <a:t>Экономика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Участие в акселерационной программе 2022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Sitka Display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8" marR="19978" marT="4113" marB="0"/>
                </a:tc>
                <a:extLst>
                  <a:ext uri="{0D108BD9-81ED-4DB2-BD59-A6C34878D82A}">
                    <a16:rowId xmlns:a16="http://schemas.microsoft.com/office/drawing/2014/main" val="57152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427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3227" y="655656"/>
            <a:ext cx="7958331" cy="1077229"/>
          </a:xfrm>
        </p:spPr>
        <p:txBody>
          <a:bodyPr/>
          <a:lstStyle/>
          <a:p>
            <a:r>
              <a:rPr lang="ru-RU" b="1" dirty="0"/>
              <a:t>Миссия,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3133" y="1586439"/>
            <a:ext cx="9523942" cy="470006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Sitka Display" panose="02000505000000020004" pitchFamily="2" charset="0"/>
                <a:ea typeface="Times New Roman" panose="02020603050405020304" pitchFamily="18" charset="0"/>
              </a:rPr>
              <a:t>Наша </a:t>
            </a:r>
            <a:r>
              <a:rPr lang="ru-RU" b="1" dirty="0">
                <a:solidFill>
                  <a:srgbClr val="000000"/>
                </a:solidFill>
                <a:latin typeface="Sitka Display" panose="02000505000000020004" pitchFamily="2" charset="0"/>
                <a:ea typeface="Times New Roman" panose="02020603050405020304" pitchFamily="18" charset="0"/>
              </a:rPr>
              <a:t>МИССИЯ</a:t>
            </a:r>
            <a:r>
              <a:rPr lang="ru-RU" dirty="0">
                <a:solidFill>
                  <a:srgbClr val="000000"/>
                </a:solidFill>
                <a:latin typeface="Sitka Display" panose="02000505000000020004" pitchFamily="2" charset="0"/>
                <a:ea typeface="Times New Roman" panose="02020603050405020304" pitchFamily="18" charset="0"/>
              </a:rPr>
              <a:t> - создать приложение с увлекательной формой изучения теоретического материала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Sitka Display" panose="02000505000000020004" pitchFamily="2" charset="0"/>
              </a:rPr>
              <a:t>ЗАДАЧИ: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latin typeface="Sitka Display" panose="02000505000000020004" pitchFamily="2" charset="0"/>
              </a:rPr>
              <a:t>Привлечь и удержать аудиторию в </a:t>
            </a:r>
            <a:r>
              <a:rPr lang="ru-RU" b="1" dirty="0">
                <a:solidFill>
                  <a:srgbClr val="000000"/>
                </a:solidFill>
                <a:latin typeface="Sitka Display" panose="02000505000000020004" pitchFamily="2" charset="0"/>
              </a:rPr>
              <a:t>2000 тыс. уникальных пользователей за 2 года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rgbClr val="000000"/>
                </a:solidFill>
                <a:latin typeface="Sitka Display" panose="02000505000000020004" pitchFamily="2" charset="0"/>
              </a:rPr>
              <a:t>Обеспечить потребность абитуриентов, студентов и выпускников экономического направления (специальности) в </a:t>
            </a:r>
            <a:r>
              <a:rPr lang="ru-RU" b="1" dirty="0">
                <a:solidFill>
                  <a:srgbClr val="000000"/>
                </a:solidFill>
                <a:latin typeface="Sitka Display" panose="02000505000000020004" pitchFamily="2" charset="0"/>
              </a:rPr>
              <a:t>изучении большого объема справочного материала за короткий промежуток времени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rgbClr val="000000"/>
                </a:solidFill>
                <a:latin typeface="Sitka Display" panose="02000505000000020004" pitchFamily="2" charset="0"/>
              </a:rPr>
              <a:t>Стать лидером рынка </a:t>
            </a:r>
            <a:r>
              <a:rPr lang="ru-RU" dirty="0">
                <a:solidFill>
                  <a:srgbClr val="000000"/>
                </a:solidFill>
                <a:latin typeface="Sitka Display" panose="02000505000000020004" pitchFamily="2" charset="0"/>
              </a:rPr>
              <a:t>образовательных курсов и онлайн школ экономического направления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rgbClr val="000000"/>
                </a:solidFill>
                <a:latin typeface="Sitka Display" panose="02000505000000020004" pitchFamily="2" charset="0"/>
              </a:rPr>
              <a:t>Привлечь крупных пользователей, ВУЗы и </a:t>
            </a:r>
            <a:r>
              <a:rPr lang="ru-RU" b="1" dirty="0" err="1">
                <a:solidFill>
                  <a:srgbClr val="000000"/>
                </a:solidFill>
                <a:latin typeface="Sitka Display" panose="02000505000000020004" pitchFamily="2" charset="0"/>
              </a:rPr>
              <a:t>СУЗы</a:t>
            </a:r>
            <a:endParaRPr lang="ru-RU" b="1" dirty="0">
              <a:solidFill>
                <a:srgbClr val="000000"/>
              </a:solidFill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5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38867" y="636606"/>
            <a:ext cx="7958331" cy="1077229"/>
          </a:xfrm>
        </p:spPr>
        <p:txBody>
          <a:bodyPr>
            <a:normAutofit/>
          </a:bodyPr>
          <a:lstStyle/>
          <a:p>
            <a:r>
              <a:rPr lang="ru-RU" b="1" dirty="0"/>
              <a:t>Целевые аудитории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129717"/>
              </p:ext>
            </p:extLst>
          </p:nvPr>
        </p:nvGraphicFramePr>
        <p:xfrm>
          <a:off x="230423" y="1828135"/>
          <a:ext cx="9370777" cy="4510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943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831" y="655656"/>
            <a:ext cx="9227767" cy="1077229"/>
          </a:xfrm>
        </p:spPr>
        <p:txBody>
          <a:bodyPr/>
          <a:lstStyle/>
          <a:p>
            <a:r>
              <a:rPr lang="ru-RU" b="1" dirty="0"/>
              <a:t>Ценности проекта для пользователей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317763"/>
              </p:ext>
            </p:extLst>
          </p:nvPr>
        </p:nvGraphicFramePr>
        <p:xfrm>
          <a:off x="717304" y="2788669"/>
          <a:ext cx="4242289" cy="326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38449" y="1617207"/>
            <a:ext cx="6429373" cy="4014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Портрет пользователя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106092065"/>
              </p:ext>
            </p:extLst>
          </p:nvPr>
        </p:nvGraphicFramePr>
        <p:xfrm>
          <a:off x="4180176" y="2770697"/>
          <a:ext cx="4086225" cy="308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24159414"/>
              </p:ext>
            </p:extLst>
          </p:nvPr>
        </p:nvGraphicFramePr>
        <p:xfrm>
          <a:off x="7486984" y="2770697"/>
          <a:ext cx="3733126" cy="310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748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5926" y="2621572"/>
            <a:ext cx="9601196" cy="3812605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Sitka Display" panose="02000505000000020004" pitchFamily="2" charset="0"/>
              </a:rPr>
              <a:t>Экономия времени. </a:t>
            </a:r>
            <a:r>
              <a:rPr lang="ru-RU" sz="2400" dirty="0">
                <a:latin typeface="Sitka Display" panose="02000505000000020004" pitchFamily="2" charset="0"/>
              </a:rPr>
              <a:t>У людей не хватает времени на изучение большого объема справочного материала. Мобильное приложение упростит процесс поиска и получения информации в сфере экономики.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Sitka Display" panose="02000505000000020004" pitchFamily="2" charset="0"/>
              </a:rPr>
              <a:t>Ценность информации. </a:t>
            </a:r>
            <a:r>
              <a:rPr lang="ru-RU" sz="2400" dirty="0">
                <a:latin typeface="Sitka Display" panose="02000505000000020004" pitchFamily="2" charset="0"/>
              </a:rPr>
              <a:t>Приложения – конкуренты содержат устаревшую информацию. Приложение будет содержать достоверную информацию, подготовленную с участием специалистов – экономистов.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24051" y="26702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400" b="1" dirty="0"/>
              <a:t>Ценности проекта для пользователей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9013" y="1911959"/>
            <a:ext cx="5267322" cy="372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Проблемы 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03315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13287" y="602259"/>
            <a:ext cx="9601196" cy="1303867"/>
          </a:xfrm>
        </p:spPr>
        <p:txBody>
          <a:bodyPr/>
          <a:lstStyle/>
          <a:p>
            <a:r>
              <a:rPr lang="ru-RU" b="1" dirty="0"/>
              <a:t>Анализ спроса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3952" y="1642805"/>
            <a:ext cx="9998183" cy="5266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400" b="1" dirty="0">
                <a:latin typeface="Sitka Display" panose="02000505000000020004" pitchFamily="2" charset="0"/>
              </a:rPr>
              <a:t>Объем спроса: </a:t>
            </a:r>
            <a:r>
              <a:rPr lang="ru-RU" sz="2400" dirty="0">
                <a:latin typeface="Sitka Display" panose="02000505000000020004" pitchFamily="2" charset="0"/>
              </a:rPr>
              <a:t>420 тыс. запросов в месяц.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ru-RU" sz="2400" dirty="0">
                <a:latin typeface="Sitka Display" panose="02000505000000020004" pitchFamily="2" charset="0"/>
              </a:rPr>
              <a:t>По нашим прогнозам </a:t>
            </a:r>
            <a:r>
              <a:rPr lang="ru-RU" sz="2400" b="1" dirty="0">
                <a:latin typeface="Sitka Display" panose="02000505000000020004" pitchFamily="2" charset="0"/>
              </a:rPr>
              <a:t>объем спроса сохранится ближайшие 3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262" t="9399" r="2332" b="50239"/>
          <a:stretch/>
        </p:blipFill>
        <p:spPr>
          <a:xfrm>
            <a:off x="-102705" y="3769360"/>
            <a:ext cx="12294705" cy="332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74432" t="24858" r="3590" b="51582"/>
          <a:stretch/>
        </p:blipFill>
        <p:spPr>
          <a:xfrm>
            <a:off x="8809088" y="2976550"/>
            <a:ext cx="3382912" cy="2266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276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933" y="583069"/>
            <a:ext cx="2166129" cy="1077229"/>
          </a:xfrm>
        </p:spPr>
        <p:txBody>
          <a:bodyPr>
            <a:normAutofit/>
          </a:bodyPr>
          <a:lstStyle/>
          <a:p>
            <a:r>
              <a:rPr lang="ru-RU" b="1" dirty="0"/>
              <a:t>Расходы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671702"/>
              </p:ext>
            </p:extLst>
          </p:nvPr>
        </p:nvGraphicFramePr>
        <p:xfrm>
          <a:off x="0" y="583068"/>
          <a:ext cx="12192000" cy="630472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524703">
                  <a:extLst>
                    <a:ext uri="{9D8B030D-6E8A-4147-A177-3AD203B41FA5}">
                      <a16:colId xmlns:a16="http://schemas.microsoft.com/office/drawing/2014/main" val="2634676237"/>
                    </a:ext>
                  </a:extLst>
                </a:gridCol>
                <a:gridCol w="4477407">
                  <a:extLst>
                    <a:ext uri="{9D8B030D-6E8A-4147-A177-3AD203B41FA5}">
                      <a16:colId xmlns:a16="http://schemas.microsoft.com/office/drawing/2014/main" val="2597209495"/>
                    </a:ext>
                  </a:extLst>
                </a:gridCol>
                <a:gridCol w="3189890">
                  <a:extLst>
                    <a:ext uri="{9D8B030D-6E8A-4147-A177-3AD203B41FA5}">
                      <a16:colId xmlns:a16="http://schemas.microsoft.com/office/drawing/2014/main" val="649434891"/>
                    </a:ext>
                  </a:extLst>
                </a:gridCol>
              </a:tblGrid>
              <a:tr h="36645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Вид разработки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Цена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Время работы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66337"/>
                  </a:ext>
                </a:extLst>
              </a:tr>
              <a:tr h="6329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Разработка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кликабельного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 прототипа приложения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60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-70 тыс. руб.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дней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520948"/>
                  </a:ext>
                </a:extLst>
              </a:tr>
              <a:tr h="6329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Написание полной технической документации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200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3 недели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84963"/>
                  </a:ext>
                </a:extLst>
              </a:tr>
              <a:tr h="6329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Менеджмент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( стандартная постановка процесса)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100 тыс.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руб.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Время разработки,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запуска приложения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120978"/>
                  </a:ext>
                </a:extLst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Брендинг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70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7 - 14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25923"/>
                  </a:ext>
                </a:extLst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Маркетинговая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стратегия, ТЗ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300 тыс. </a:t>
                      </a:r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руб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- 4 недели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521689"/>
                  </a:ext>
                </a:extLst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chemeClr val="bg1"/>
                          </a:solidFill>
                        </a:rPr>
                        <a:t>Редактир</a:t>
                      </a:r>
                      <a:r>
                        <a:rPr lang="ru-RU" sz="1600" b="1" baseline="0" dirty="0" err="1">
                          <a:solidFill>
                            <a:schemeClr val="bg1"/>
                          </a:solidFill>
                        </a:rPr>
                        <a:t>-ие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лекционного материала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70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1 - 2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месяца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066728"/>
                  </a:ext>
                </a:extLst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Разработка приложения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300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тыс. руб.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2 - 3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месяца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308763"/>
                  </a:ext>
                </a:extLst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Тестирование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30-60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тыс. руб.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дней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638843"/>
                  </a:ext>
                </a:extLst>
              </a:tr>
              <a:tr h="5996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Публикация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На </a:t>
                      </a:r>
                      <a:r>
                        <a:rPr lang="en-US" sz="1400" b="0" dirty="0" err="1">
                          <a:solidFill>
                            <a:schemeClr val="bg1"/>
                          </a:solidFill>
                        </a:rPr>
                        <a:t>Appstor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</a:rPr>
                        <a:t> 99$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</a:rPr>
                        <a:t> в год, на </a:t>
                      </a:r>
                      <a:r>
                        <a:rPr lang="en-US" sz="1400" b="0" baseline="0" dirty="0" err="1">
                          <a:solidFill>
                            <a:schemeClr val="bg1"/>
                          </a:solidFill>
                        </a:rPr>
                        <a:t>Playmarket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</a:rPr>
                        <a:t> 25$ </a:t>
                      </a:r>
                      <a:r>
                        <a:rPr lang="ru-RU" sz="1400" b="0" baseline="0" dirty="0">
                          <a:solidFill>
                            <a:schemeClr val="bg1"/>
                          </a:solidFill>
                        </a:rPr>
                        <a:t>в год</a:t>
                      </a:r>
                    </a:p>
                    <a:p>
                      <a:pPr algn="ctr"/>
                      <a:r>
                        <a:rPr lang="ru-RU" sz="16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Итого: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25 тыс. руб. за 2 года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2 - 4 дня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595735"/>
                  </a:ext>
                </a:extLst>
              </a:tr>
              <a:tr h="36645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Техническая поддержка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10 тыс. руб. в месяц * 24=240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3 - 5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раб. дней в месяц, 2 г.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515977"/>
                  </a:ext>
                </a:extLst>
              </a:tr>
              <a:tr h="6329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Маркетинговая поддержка (ответы на отзывы, обращения)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5 тыс. руб. в месяц * 24=120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тыс. руб.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3 - 5 раб. дней в месяц, 2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</a:rPr>
                        <a:t> г.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95362"/>
                  </a:ext>
                </a:extLst>
              </a:tr>
              <a:tr h="57830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Итого: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1 550 000 рублей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20931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29917" y="-180975"/>
            <a:ext cx="28780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Расходы</a:t>
            </a:r>
            <a:endParaRPr lang="ru-RU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1379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644" y="1024300"/>
            <a:ext cx="7491435" cy="991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600" dirty="0"/>
              <a:t>Подписка на приложение будет стоить 2799 руб. (</a:t>
            </a:r>
            <a:r>
              <a:rPr lang="ru-RU" sz="1600" dirty="0" err="1"/>
              <a:t>безлимит</a:t>
            </a:r>
            <a:r>
              <a:rPr lang="ru-RU" sz="1600" dirty="0"/>
              <a:t>)</a:t>
            </a:r>
          </a:p>
          <a:p>
            <a:pPr marL="0" indent="0">
              <a:buNone/>
            </a:pPr>
            <a:r>
              <a:rPr lang="ru-RU" sz="1600" dirty="0"/>
              <a:t>В первый год подписку купят не менее 500 человек, доход составит – от 1399 500 руб. Во 2 год подписку купят не менее 1000 человек, доход составит – от 2799 000 руб.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8083" y="534425"/>
            <a:ext cx="10761444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Финансовые показатели </a:t>
            </a:r>
            <a:r>
              <a:rPr lang="en-US" sz="3200" b="1" dirty="0"/>
              <a:t> </a:t>
            </a:r>
            <a:r>
              <a:rPr lang="ru-RU" sz="3200" b="1" dirty="0" err="1"/>
              <a:t>стартап</a:t>
            </a:r>
            <a:r>
              <a:rPr lang="ru-RU" sz="3200" b="1" dirty="0"/>
              <a:t>-проекта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930640" y="1491870"/>
            <a:ext cx="3261360" cy="6798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финансирования проекта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инвесторов (1 555 000 руб.)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084" t="14593" r="7667" b="32074"/>
          <a:stretch/>
        </p:blipFill>
        <p:spPr>
          <a:xfrm>
            <a:off x="995289" y="2159570"/>
            <a:ext cx="11196712" cy="3940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691" t="54502" r="23975" b="35925"/>
          <a:stretch/>
        </p:blipFill>
        <p:spPr>
          <a:xfrm>
            <a:off x="995289" y="6099762"/>
            <a:ext cx="11196711" cy="75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07617" y="636606"/>
            <a:ext cx="7958331" cy="1077229"/>
          </a:xfrm>
        </p:spPr>
        <p:txBody>
          <a:bodyPr/>
          <a:lstStyle/>
          <a:p>
            <a:r>
              <a:rPr lang="ru-RU" b="1" dirty="0"/>
              <a:t>Ключевые показатели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191922"/>
              </p:ext>
            </p:extLst>
          </p:nvPr>
        </p:nvGraphicFramePr>
        <p:xfrm>
          <a:off x="822960" y="1351280"/>
          <a:ext cx="10495280" cy="532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153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359</TotalTime>
  <Words>853</Words>
  <Application>Microsoft Office PowerPoint</Application>
  <PresentationFormat>Широкоэкранный</PresentationFormat>
  <Paragraphs>136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Madison</vt:lpstr>
      <vt:lpstr>IT – проект, Мобильное приложение для экономистов «Экономика»</vt:lpstr>
      <vt:lpstr>Миссия, задачи</vt:lpstr>
      <vt:lpstr>Целевые аудитории </vt:lpstr>
      <vt:lpstr>Ценности проекта для пользователей</vt:lpstr>
      <vt:lpstr>Презентация PowerPoint</vt:lpstr>
      <vt:lpstr>Анализ спроса</vt:lpstr>
      <vt:lpstr>Расходы</vt:lpstr>
      <vt:lpstr>Финансовые показатели  стартап-проекта</vt:lpstr>
      <vt:lpstr>Ключевые показатели</vt:lpstr>
      <vt:lpstr>Этапы работ</vt:lpstr>
      <vt:lpstr>Этапы работ</vt:lpstr>
      <vt:lpstr>Макет приложения</vt:lpstr>
      <vt:lpstr>Авторы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– проект, Мобильное приложение для экономистов «Экономика»</dc:title>
  <dc:creator>Пользователь</dc:creator>
  <cp:lastModifiedBy>vikhorkova04@bk.ru</cp:lastModifiedBy>
  <cp:revision>34</cp:revision>
  <dcterms:created xsi:type="dcterms:W3CDTF">2023-10-20T09:15:09Z</dcterms:created>
  <dcterms:modified xsi:type="dcterms:W3CDTF">2023-12-01T16:17:53Z</dcterms:modified>
</cp:coreProperties>
</file>